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4138" r:id="rId2"/>
  </p:sldMasterIdLst>
  <p:notesMasterIdLst>
    <p:notesMasterId r:id="rId16"/>
  </p:notesMasterIdLst>
  <p:handoutMasterIdLst>
    <p:handoutMasterId r:id="rId17"/>
  </p:handoutMasterIdLst>
  <p:sldIdLst>
    <p:sldId id="283" r:id="rId3"/>
    <p:sldId id="300" r:id="rId4"/>
    <p:sldId id="287" r:id="rId5"/>
    <p:sldId id="288" r:id="rId6"/>
    <p:sldId id="289" r:id="rId7"/>
    <p:sldId id="309" r:id="rId8"/>
    <p:sldId id="290" r:id="rId9"/>
    <p:sldId id="291" r:id="rId10"/>
    <p:sldId id="292" r:id="rId11"/>
    <p:sldId id="294" r:id="rId12"/>
    <p:sldId id="301" r:id="rId13"/>
    <p:sldId id="297" r:id="rId14"/>
    <p:sldId id="312" r:id="rId15"/>
  </p:sldIdLst>
  <p:sldSz cx="9144000" cy="6858000" type="screen4x3"/>
  <p:notesSz cx="7099300" cy="10234613"/>
  <p:defaultTextStyle>
    <a:defPPr>
      <a:defRPr lang="da-DK"/>
    </a:defPPr>
    <a:lvl1pPr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autoAdjust="0"/>
  </p:normalViewPr>
  <p:slideViewPr>
    <p:cSldViewPr snapToGrid="0">
      <p:cViewPr varScale="1">
        <p:scale>
          <a:sx n="115" d="100"/>
          <a:sy n="115" d="100"/>
        </p:scale>
        <p:origin x="1722" y="84"/>
      </p:cViewPr>
      <p:guideLst>
        <p:guide orient="horz" pos="2160"/>
        <p:guide pos="2880"/>
      </p:guideLst>
    </p:cSldViewPr>
  </p:slideViewPr>
  <p:notesTextViewPr>
    <p:cViewPr>
      <p:scale>
        <a:sx n="3" d="2"/>
        <a:sy n="3" d="2"/>
      </p:scale>
      <p:origin x="0" y="0"/>
    </p:cViewPr>
  </p:notesTextViewPr>
  <p:notesViewPr>
    <p:cSldViewPr snapToGrid="0">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pPr>
              <a:defRPr/>
            </a:pPr>
            <a:endParaRPr lang="da-DK"/>
          </a:p>
        </p:txBody>
      </p:sp>
      <p:sp>
        <p:nvSpPr>
          <p:cNvPr id="3" name="Pladsholder til dato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pPr>
              <a:defRPr/>
            </a:pPr>
            <a:fld id="{B3C90C60-C9A0-4F94-88AB-ECEE0E0D0C03}" type="datetimeFigureOut">
              <a:rPr lang="da-DK"/>
              <a:pPr>
                <a:defRPr/>
              </a:pPr>
              <a:t>27-04-2023</a:t>
            </a:fld>
            <a:endParaRPr lang="da-DK"/>
          </a:p>
        </p:txBody>
      </p:sp>
      <p:sp>
        <p:nvSpPr>
          <p:cNvPr id="4" name="Pladsholder til sidefod 3"/>
          <p:cNvSpPr>
            <a:spLocks noGrp="1"/>
          </p:cNvSpPr>
          <p:nvPr>
            <p:ph type="ftr" sz="quarter" idx="2"/>
          </p:nvPr>
        </p:nvSpPr>
        <p:spPr>
          <a:xfrm>
            <a:off x="0" y="9722309"/>
            <a:ext cx="3077137" cy="512304"/>
          </a:xfrm>
          <a:prstGeom prst="rect">
            <a:avLst/>
          </a:prstGeom>
        </p:spPr>
        <p:txBody>
          <a:bodyPr vert="horz" lIns="94768" tIns="47384" rIns="94768" bIns="47384" rtlCol="0" anchor="b"/>
          <a:lstStyle>
            <a:lvl1pPr algn="l">
              <a:defRPr sz="1200"/>
            </a:lvl1pPr>
          </a:lstStyle>
          <a:p>
            <a:pPr>
              <a:defRPr/>
            </a:pPr>
            <a:endParaRPr lang="da-DK"/>
          </a:p>
        </p:txBody>
      </p:sp>
      <p:sp>
        <p:nvSpPr>
          <p:cNvPr id="5" name="Pladsholder til slidenummer 4"/>
          <p:cNvSpPr>
            <a:spLocks noGrp="1"/>
          </p:cNvSpPr>
          <p:nvPr>
            <p:ph type="sldNum" sz="quarter" idx="3"/>
          </p:nvPr>
        </p:nvSpPr>
        <p:spPr>
          <a:xfrm>
            <a:off x="4020506" y="9722309"/>
            <a:ext cx="3077137" cy="512304"/>
          </a:xfrm>
          <a:prstGeom prst="rect">
            <a:avLst/>
          </a:prstGeom>
        </p:spPr>
        <p:txBody>
          <a:bodyPr vert="horz" lIns="94768" tIns="47384" rIns="94768" bIns="47384" rtlCol="0" anchor="b"/>
          <a:lstStyle>
            <a:lvl1pPr algn="r">
              <a:defRPr sz="1200"/>
            </a:lvl1pPr>
          </a:lstStyle>
          <a:p>
            <a:pPr>
              <a:defRPr/>
            </a:pPr>
            <a:fld id="{61505AB8-8200-440D-B6F5-D2D82FD9AD42}" type="slidenum">
              <a:rPr lang="da-DK"/>
              <a:pPr>
                <a:defRPr/>
              </a:pPr>
              <a:t>‹nr.›</a:t>
            </a:fld>
            <a:endParaRPr lang="da-D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5480" cy="512304"/>
          </a:xfrm>
          <a:prstGeom prst="rect">
            <a:avLst/>
          </a:prstGeom>
          <a:noFill/>
          <a:ln>
            <a:noFill/>
          </a:ln>
          <a:effectLst/>
        </p:spPr>
        <p:txBody>
          <a:bodyPr vert="horz" wrap="square" lIns="99033" tIns="49517" rIns="99033" bIns="49517" numCol="1" anchor="t" anchorCtr="0" compatLnSpc="1">
            <a:prstTxWarp prst="textNoShape">
              <a:avLst/>
            </a:prstTxWarp>
          </a:bodyPr>
          <a:lstStyle>
            <a:lvl1pPr defTabSz="990407">
              <a:defRPr sz="1300">
                <a:latin typeface="Times" pitchFamily="2" charset="0"/>
              </a:defRPr>
            </a:lvl1pPr>
          </a:lstStyle>
          <a:p>
            <a:pPr>
              <a:defRPr/>
            </a:pPr>
            <a:endParaRPr lang="da-DK" altLang="da-DK"/>
          </a:p>
        </p:txBody>
      </p:sp>
      <p:sp>
        <p:nvSpPr>
          <p:cNvPr id="5123" name="Rectangle 3"/>
          <p:cNvSpPr>
            <a:spLocks noGrp="1" noChangeArrowheads="1"/>
          </p:cNvSpPr>
          <p:nvPr>
            <p:ph type="dt" idx="1"/>
          </p:nvPr>
        </p:nvSpPr>
        <p:spPr bwMode="auto">
          <a:xfrm>
            <a:off x="4023821" y="0"/>
            <a:ext cx="3075479" cy="512304"/>
          </a:xfrm>
          <a:prstGeom prst="rect">
            <a:avLst/>
          </a:prstGeom>
          <a:noFill/>
          <a:ln>
            <a:noFill/>
          </a:ln>
          <a:effectLst/>
        </p:spPr>
        <p:txBody>
          <a:bodyPr vert="horz" wrap="square" lIns="99033" tIns="49517" rIns="99033" bIns="49517" numCol="1" anchor="t" anchorCtr="0" compatLnSpc="1">
            <a:prstTxWarp prst="textNoShape">
              <a:avLst/>
            </a:prstTxWarp>
          </a:bodyPr>
          <a:lstStyle>
            <a:lvl1pPr algn="r" defTabSz="990407">
              <a:defRPr sz="1300">
                <a:latin typeface="Times" pitchFamily="2" charset="0"/>
              </a:defRPr>
            </a:lvl1pPr>
          </a:lstStyle>
          <a:p>
            <a:pPr>
              <a:defRPr/>
            </a:pPr>
            <a:endParaRPr lang="da-DK" altLang="da-DK"/>
          </a:p>
        </p:txBody>
      </p:sp>
      <p:sp>
        <p:nvSpPr>
          <p:cNvPr id="16388" name="Rectangle 4"/>
          <p:cNvSpPr>
            <a:spLocks noGrp="1" noRot="1" noChangeAspect="1" noChangeArrowheads="1" noTextEdit="1"/>
          </p:cNvSpPr>
          <p:nvPr>
            <p:ph type="sldImg" idx="2"/>
          </p:nvPr>
        </p:nvSpPr>
        <p:spPr bwMode="auto">
          <a:xfrm>
            <a:off x="992188" y="768350"/>
            <a:ext cx="5114925" cy="3835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45027" y="4861155"/>
            <a:ext cx="5209248" cy="4605821"/>
          </a:xfrm>
          <a:prstGeom prst="rect">
            <a:avLst/>
          </a:prstGeom>
          <a:noFill/>
          <a:ln>
            <a:noFill/>
          </a:ln>
          <a:effectLst/>
        </p:spPr>
        <p:txBody>
          <a:bodyPr vert="horz" wrap="square" lIns="99033" tIns="49517" rIns="99033" bIns="49517" numCol="1" anchor="t" anchorCtr="0" compatLnSpc="1">
            <a:prstTxWarp prst="textNoShape">
              <a:avLst/>
            </a:prstTxWarp>
          </a:bodyPr>
          <a:lstStyle/>
          <a:p>
            <a:pPr lvl="0"/>
            <a:r>
              <a:rPr lang="da-DK" altLang="da-DK" noProof="0"/>
              <a:t>Click to edit Master text styles</a:t>
            </a:r>
          </a:p>
          <a:p>
            <a:pPr lvl="1"/>
            <a:r>
              <a:rPr lang="da-DK" altLang="da-DK" noProof="0"/>
              <a:t>Second level</a:t>
            </a:r>
          </a:p>
          <a:p>
            <a:pPr lvl="2"/>
            <a:r>
              <a:rPr lang="da-DK" altLang="da-DK" noProof="0"/>
              <a:t>Third level</a:t>
            </a:r>
          </a:p>
          <a:p>
            <a:pPr lvl="3"/>
            <a:r>
              <a:rPr lang="da-DK" altLang="da-DK" noProof="0"/>
              <a:t>Fourth level</a:t>
            </a:r>
          </a:p>
          <a:p>
            <a:pPr lvl="4"/>
            <a:r>
              <a:rPr lang="da-DK" altLang="da-DK" noProof="0"/>
              <a:t>Fifth level</a:t>
            </a:r>
          </a:p>
        </p:txBody>
      </p:sp>
      <p:sp>
        <p:nvSpPr>
          <p:cNvPr id="5126" name="Rectangle 6"/>
          <p:cNvSpPr>
            <a:spLocks noGrp="1" noChangeArrowheads="1"/>
          </p:cNvSpPr>
          <p:nvPr>
            <p:ph type="ftr" sz="quarter" idx="4"/>
          </p:nvPr>
        </p:nvSpPr>
        <p:spPr bwMode="auto">
          <a:xfrm>
            <a:off x="0" y="9722309"/>
            <a:ext cx="3075480" cy="512304"/>
          </a:xfrm>
          <a:prstGeom prst="rect">
            <a:avLst/>
          </a:prstGeom>
          <a:noFill/>
          <a:ln>
            <a:noFill/>
          </a:ln>
          <a:effectLst/>
        </p:spPr>
        <p:txBody>
          <a:bodyPr vert="horz" wrap="square" lIns="99033" tIns="49517" rIns="99033" bIns="49517" numCol="1" anchor="b" anchorCtr="0" compatLnSpc="1">
            <a:prstTxWarp prst="textNoShape">
              <a:avLst/>
            </a:prstTxWarp>
          </a:bodyPr>
          <a:lstStyle>
            <a:lvl1pPr defTabSz="990407">
              <a:defRPr sz="1300">
                <a:latin typeface="Times" pitchFamily="2" charset="0"/>
              </a:defRPr>
            </a:lvl1pPr>
          </a:lstStyle>
          <a:p>
            <a:pPr>
              <a:defRPr/>
            </a:pPr>
            <a:endParaRPr lang="da-DK" altLang="da-DK"/>
          </a:p>
        </p:txBody>
      </p:sp>
      <p:sp>
        <p:nvSpPr>
          <p:cNvPr id="5127" name="Rectangle 7"/>
          <p:cNvSpPr>
            <a:spLocks noGrp="1" noChangeArrowheads="1"/>
          </p:cNvSpPr>
          <p:nvPr>
            <p:ph type="sldNum" sz="quarter" idx="5"/>
          </p:nvPr>
        </p:nvSpPr>
        <p:spPr bwMode="auto">
          <a:xfrm>
            <a:off x="4023821" y="9722309"/>
            <a:ext cx="3075479" cy="512304"/>
          </a:xfrm>
          <a:prstGeom prst="rect">
            <a:avLst/>
          </a:prstGeom>
          <a:noFill/>
          <a:ln>
            <a:noFill/>
          </a:ln>
          <a:effectLst/>
        </p:spPr>
        <p:txBody>
          <a:bodyPr vert="horz" wrap="square" lIns="99033" tIns="49517" rIns="99033" bIns="49517" numCol="1" anchor="b" anchorCtr="0" compatLnSpc="1">
            <a:prstTxWarp prst="textNoShape">
              <a:avLst/>
            </a:prstTxWarp>
          </a:bodyPr>
          <a:lstStyle>
            <a:lvl1pPr algn="r" defTabSz="990407">
              <a:defRPr sz="1300">
                <a:latin typeface="Times" panose="02020603050405020304" pitchFamily="18" charset="0"/>
              </a:defRPr>
            </a:lvl1pPr>
          </a:lstStyle>
          <a:p>
            <a:pPr>
              <a:defRPr/>
            </a:pPr>
            <a:fld id="{D24C47D5-AFB8-4035-A4CA-2C40B01E555B}" type="slidenum">
              <a:rPr lang="da-DK" altLang="da-DK"/>
              <a:pPr>
                <a:defRPr/>
              </a:pPr>
              <a:t>‹nr.›</a:t>
            </a:fld>
            <a:endParaRPr lang="da-DK" altLang="da-D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dsholder til slidebillede 1"/>
          <p:cNvSpPr>
            <a:spLocks noGrp="1" noRot="1" noChangeAspect="1" noTextEdit="1"/>
          </p:cNvSpPr>
          <p:nvPr>
            <p:ph type="sldImg"/>
          </p:nvPr>
        </p:nvSpPr>
        <p:spPr>
          <a:ln/>
        </p:spPr>
      </p:sp>
      <p:sp>
        <p:nvSpPr>
          <p:cNvPr id="22531"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smtClean="0">
              <a:latin typeface="Times" panose="02020603050405020304" pitchFamily="18" charset="0"/>
            </a:endParaRPr>
          </a:p>
        </p:txBody>
      </p:sp>
      <p:sp>
        <p:nvSpPr>
          <p:cNvPr id="22532" name="Pladsholder til sli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817">
              <a:defRPr sz="2500">
                <a:solidFill>
                  <a:schemeClr val="tx1"/>
                </a:solidFill>
                <a:latin typeface="Verdana" panose="020B0604030504040204" pitchFamily="34" charset="0"/>
              </a:defRPr>
            </a:lvl1pPr>
            <a:lvl2pPr marL="755186" indent="-289570" defTabSz="988817">
              <a:defRPr sz="2500">
                <a:solidFill>
                  <a:schemeClr val="tx1"/>
                </a:solidFill>
                <a:latin typeface="Verdana" panose="020B0604030504040204" pitchFamily="34" charset="0"/>
              </a:defRPr>
            </a:lvl2pPr>
            <a:lvl3pPr marL="1163217" indent="-231986" defTabSz="988817">
              <a:defRPr sz="2500">
                <a:solidFill>
                  <a:schemeClr val="tx1"/>
                </a:solidFill>
                <a:latin typeface="Verdana" panose="020B0604030504040204" pitchFamily="34" charset="0"/>
              </a:defRPr>
            </a:lvl3pPr>
            <a:lvl4pPr marL="1627187" indent="-231986" defTabSz="988817">
              <a:defRPr sz="2500">
                <a:solidFill>
                  <a:schemeClr val="tx1"/>
                </a:solidFill>
                <a:latin typeface="Verdana" panose="020B0604030504040204" pitchFamily="34" charset="0"/>
              </a:defRPr>
            </a:lvl4pPr>
            <a:lvl5pPr marL="2092803" indent="-231986" defTabSz="988817">
              <a:defRPr sz="2500">
                <a:solidFill>
                  <a:schemeClr val="tx1"/>
                </a:solidFill>
                <a:latin typeface="Verdana" panose="020B0604030504040204" pitchFamily="34" charset="0"/>
              </a:defRPr>
            </a:lvl5pPr>
            <a:lvl6pPr marL="2566645" indent="-231986" defTabSz="988817" eaLnBrk="0" fontAlgn="base" hangingPunct="0">
              <a:spcBef>
                <a:spcPct val="0"/>
              </a:spcBef>
              <a:spcAft>
                <a:spcPct val="0"/>
              </a:spcAft>
              <a:defRPr sz="2500">
                <a:solidFill>
                  <a:schemeClr val="tx1"/>
                </a:solidFill>
                <a:latin typeface="Verdana" panose="020B0604030504040204" pitchFamily="34" charset="0"/>
              </a:defRPr>
            </a:lvl6pPr>
            <a:lvl7pPr marL="3040487" indent="-231986" defTabSz="988817" eaLnBrk="0" fontAlgn="base" hangingPunct="0">
              <a:spcBef>
                <a:spcPct val="0"/>
              </a:spcBef>
              <a:spcAft>
                <a:spcPct val="0"/>
              </a:spcAft>
              <a:defRPr sz="2500">
                <a:solidFill>
                  <a:schemeClr val="tx1"/>
                </a:solidFill>
                <a:latin typeface="Verdana" panose="020B0604030504040204" pitchFamily="34" charset="0"/>
              </a:defRPr>
            </a:lvl7pPr>
            <a:lvl8pPr marL="3514329" indent="-231986" defTabSz="988817" eaLnBrk="0" fontAlgn="base" hangingPunct="0">
              <a:spcBef>
                <a:spcPct val="0"/>
              </a:spcBef>
              <a:spcAft>
                <a:spcPct val="0"/>
              </a:spcAft>
              <a:defRPr sz="2500">
                <a:solidFill>
                  <a:schemeClr val="tx1"/>
                </a:solidFill>
                <a:latin typeface="Verdana" panose="020B0604030504040204" pitchFamily="34" charset="0"/>
              </a:defRPr>
            </a:lvl8pPr>
            <a:lvl9pPr marL="3988171" indent="-231986" defTabSz="988817" eaLnBrk="0" fontAlgn="base" hangingPunct="0">
              <a:spcBef>
                <a:spcPct val="0"/>
              </a:spcBef>
              <a:spcAft>
                <a:spcPct val="0"/>
              </a:spcAft>
              <a:defRPr sz="2500">
                <a:solidFill>
                  <a:schemeClr val="tx1"/>
                </a:solidFill>
                <a:latin typeface="Verdana" panose="020B0604030504040204" pitchFamily="34" charset="0"/>
              </a:defRPr>
            </a:lvl9pPr>
          </a:lstStyle>
          <a:p>
            <a:fld id="{8080F7FC-E692-4E6B-9F06-E82BAFA4FC5F}" type="slidenum">
              <a:rPr lang="da-DK" altLang="da-DK" sz="1300">
                <a:latin typeface="Times" panose="02020603050405020304" pitchFamily="18" charset="0"/>
              </a:rPr>
              <a:pPr/>
              <a:t>4</a:t>
            </a:fld>
            <a:endParaRPr lang="da-DK" altLang="da-DK" sz="1300">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slidebillede 1"/>
          <p:cNvSpPr>
            <a:spLocks noGrp="1" noRot="1" noChangeAspect="1" noTextEdit="1"/>
          </p:cNvSpPr>
          <p:nvPr>
            <p:ph type="sldImg"/>
          </p:nvPr>
        </p:nvSpPr>
        <p:spPr>
          <a:ln/>
        </p:spPr>
      </p:sp>
      <p:sp>
        <p:nvSpPr>
          <p:cNvPr id="28675"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smtClean="0">
              <a:latin typeface="Times" panose="02020603050405020304" pitchFamily="18" charset="0"/>
            </a:endParaRPr>
          </a:p>
        </p:txBody>
      </p:sp>
      <p:sp>
        <p:nvSpPr>
          <p:cNvPr id="28676" name="Pladsholder til sli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817">
              <a:defRPr sz="2500">
                <a:solidFill>
                  <a:schemeClr val="tx1"/>
                </a:solidFill>
                <a:latin typeface="Verdana" panose="020B0604030504040204" pitchFamily="34" charset="0"/>
              </a:defRPr>
            </a:lvl1pPr>
            <a:lvl2pPr marL="755186" indent="-289570" defTabSz="988817">
              <a:defRPr sz="2500">
                <a:solidFill>
                  <a:schemeClr val="tx1"/>
                </a:solidFill>
                <a:latin typeface="Verdana" panose="020B0604030504040204" pitchFamily="34" charset="0"/>
              </a:defRPr>
            </a:lvl2pPr>
            <a:lvl3pPr marL="1163217" indent="-231986" defTabSz="988817">
              <a:defRPr sz="2500">
                <a:solidFill>
                  <a:schemeClr val="tx1"/>
                </a:solidFill>
                <a:latin typeface="Verdana" panose="020B0604030504040204" pitchFamily="34" charset="0"/>
              </a:defRPr>
            </a:lvl3pPr>
            <a:lvl4pPr marL="1627187" indent="-231986" defTabSz="988817">
              <a:defRPr sz="2500">
                <a:solidFill>
                  <a:schemeClr val="tx1"/>
                </a:solidFill>
                <a:latin typeface="Verdana" panose="020B0604030504040204" pitchFamily="34" charset="0"/>
              </a:defRPr>
            </a:lvl4pPr>
            <a:lvl5pPr marL="2092803" indent="-231986" defTabSz="988817">
              <a:defRPr sz="2500">
                <a:solidFill>
                  <a:schemeClr val="tx1"/>
                </a:solidFill>
                <a:latin typeface="Verdana" panose="020B0604030504040204" pitchFamily="34" charset="0"/>
              </a:defRPr>
            </a:lvl5pPr>
            <a:lvl6pPr marL="2566645" indent="-231986" defTabSz="988817" eaLnBrk="0" fontAlgn="base" hangingPunct="0">
              <a:spcBef>
                <a:spcPct val="0"/>
              </a:spcBef>
              <a:spcAft>
                <a:spcPct val="0"/>
              </a:spcAft>
              <a:defRPr sz="2500">
                <a:solidFill>
                  <a:schemeClr val="tx1"/>
                </a:solidFill>
                <a:latin typeface="Verdana" panose="020B0604030504040204" pitchFamily="34" charset="0"/>
              </a:defRPr>
            </a:lvl6pPr>
            <a:lvl7pPr marL="3040487" indent="-231986" defTabSz="988817" eaLnBrk="0" fontAlgn="base" hangingPunct="0">
              <a:spcBef>
                <a:spcPct val="0"/>
              </a:spcBef>
              <a:spcAft>
                <a:spcPct val="0"/>
              </a:spcAft>
              <a:defRPr sz="2500">
                <a:solidFill>
                  <a:schemeClr val="tx1"/>
                </a:solidFill>
                <a:latin typeface="Verdana" panose="020B0604030504040204" pitchFamily="34" charset="0"/>
              </a:defRPr>
            </a:lvl7pPr>
            <a:lvl8pPr marL="3514329" indent="-231986" defTabSz="988817" eaLnBrk="0" fontAlgn="base" hangingPunct="0">
              <a:spcBef>
                <a:spcPct val="0"/>
              </a:spcBef>
              <a:spcAft>
                <a:spcPct val="0"/>
              </a:spcAft>
              <a:defRPr sz="2500">
                <a:solidFill>
                  <a:schemeClr val="tx1"/>
                </a:solidFill>
                <a:latin typeface="Verdana" panose="020B0604030504040204" pitchFamily="34" charset="0"/>
              </a:defRPr>
            </a:lvl8pPr>
            <a:lvl9pPr marL="3988171" indent="-231986" defTabSz="988817" eaLnBrk="0" fontAlgn="base" hangingPunct="0">
              <a:spcBef>
                <a:spcPct val="0"/>
              </a:spcBef>
              <a:spcAft>
                <a:spcPct val="0"/>
              </a:spcAft>
              <a:defRPr sz="2500">
                <a:solidFill>
                  <a:schemeClr val="tx1"/>
                </a:solidFill>
                <a:latin typeface="Verdana" panose="020B0604030504040204" pitchFamily="34" charset="0"/>
              </a:defRPr>
            </a:lvl9pPr>
          </a:lstStyle>
          <a:p>
            <a:fld id="{B6298A2F-5516-4F8A-AAB8-8AE14FFE1019}" type="slidenum">
              <a:rPr lang="da-DK" altLang="da-DK" sz="1300">
                <a:latin typeface="Times" panose="02020603050405020304" pitchFamily="18" charset="0"/>
              </a:rPr>
              <a:pPr/>
              <a:t>9</a:t>
            </a:fld>
            <a:endParaRPr lang="da-DK" altLang="da-DK" sz="1300">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dsholder til slidebillede 1"/>
          <p:cNvSpPr>
            <a:spLocks noGrp="1" noRot="1" noChangeAspect="1" noTextEdit="1"/>
          </p:cNvSpPr>
          <p:nvPr>
            <p:ph type="sldImg"/>
          </p:nvPr>
        </p:nvSpPr>
        <p:spPr>
          <a:ln/>
        </p:spPr>
      </p:sp>
      <p:sp>
        <p:nvSpPr>
          <p:cNvPr id="32771"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smtClean="0">
              <a:latin typeface="Times" panose="02020603050405020304" pitchFamily="18" charset="0"/>
            </a:endParaRPr>
          </a:p>
        </p:txBody>
      </p:sp>
      <p:sp>
        <p:nvSpPr>
          <p:cNvPr id="32772" name="Pladsholder til sli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817">
              <a:defRPr sz="2500">
                <a:solidFill>
                  <a:schemeClr val="tx1"/>
                </a:solidFill>
                <a:latin typeface="Verdana" panose="020B0604030504040204" pitchFamily="34" charset="0"/>
              </a:defRPr>
            </a:lvl1pPr>
            <a:lvl2pPr marL="755186" indent="-289570" defTabSz="988817">
              <a:defRPr sz="2500">
                <a:solidFill>
                  <a:schemeClr val="tx1"/>
                </a:solidFill>
                <a:latin typeface="Verdana" panose="020B0604030504040204" pitchFamily="34" charset="0"/>
              </a:defRPr>
            </a:lvl2pPr>
            <a:lvl3pPr marL="1163217" indent="-231986" defTabSz="988817">
              <a:defRPr sz="2500">
                <a:solidFill>
                  <a:schemeClr val="tx1"/>
                </a:solidFill>
                <a:latin typeface="Verdana" panose="020B0604030504040204" pitchFamily="34" charset="0"/>
              </a:defRPr>
            </a:lvl3pPr>
            <a:lvl4pPr marL="1627187" indent="-231986" defTabSz="988817">
              <a:defRPr sz="2500">
                <a:solidFill>
                  <a:schemeClr val="tx1"/>
                </a:solidFill>
                <a:latin typeface="Verdana" panose="020B0604030504040204" pitchFamily="34" charset="0"/>
              </a:defRPr>
            </a:lvl4pPr>
            <a:lvl5pPr marL="2092803" indent="-231986" defTabSz="988817">
              <a:defRPr sz="2500">
                <a:solidFill>
                  <a:schemeClr val="tx1"/>
                </a:solidFill>
                <a:latin typeface="Verdana" panose="020B0604030504040204" pitchFamily="34" charset="0"/>
              </a:defRPr>
            </a:lvl5pPr>
            <a:lvl6pPr marL="2566645" indent="-231986" defTabSz="988817" eaLnBrk="0" fontAlgn="base" hangingPunct="0">
              <a:spcBef>
                <a:spcPct val="0"/>
              </a:spcBef>
              <a:spcAft>
                <a:spcPct val="0"/>
              </a:spcAft>
              <a:defRPr sz="2500">
                <a:solidFill>
                  <a:schemeClr val="tx1"/>
                </a:solidFill>
                <a:latin typeface="Verdana" panose="020B0604030504040204" pitchFamily="34" charset="0"/>
              </a:defRPr>
            </a:lvl6pPr>
            <a:lvl7pPr marL="3040487" indent="-231986" defTabSz="988817" eaLnBrk="0" fontAlgn="base" hangingPunct="0">
              <a:spcBef>
                <a:spcPct val="0"/>
              </a:spcBef>
              <a:spcAft>
                <a:spcPct val="0"/>
              </a:spcAft>
              <a:defRPr sz="2500">
                <a:solidFill>
                  <a:schemeClr val="tx1"/>
                </a:solidFill>
                <a:latin typeface="Verdana" panose="020B0604030504040204" pitchFamily="34" charset="0"/>
              </a:defRPr>
            </a:lvl7pPr>
            <a:lvl8pPr marL="3514329" indent="-231986" defTabSz="988817" eaLnBrk="0" fontAlgn="base" hangingPunct="0">
              <a:spcBef>
                <a:spcPct val="0"/>
              </a:spcBef>
              <a:spcAft>
                <a:spcPct val="0"/>
              </a:spcAft>
              <a:defRPr sz="2500">
                <a:solidFill>
                  <a:schemeClr val="tx1"/>
                </a:solidFill>
                <a:latin typeface="Verdana" panose="020B0604030504040204" pitchFamily="34" charset="0"/>
              </a:defRPr>
            </a:lvl8pPr>
            <a:lvl9pPr marL="3988171" indent="-231986" defTabSz="988817" eaLnBrk="0" fontAlgn="base" hangingPunct="0">
              <a:spcBef>
                <a:spcPct val="0"/>
              </a:spcBef>
              <a:spcAft>
                <a:spcPct val="0"/>
              </a:spcAft>
              <a:defRPr sz="2500">
                <a:solidFill>
                  <a:schemeClr val="tx1"/>
                </a:solidFill>
                <a:latin typeface="Verdana" panose="020B0604030504040204" pitchFamily="34" charset="0"/>
              </a:defRPr>
            </a:lvl9pPr>
          </a:lstStyle>
          <a:p>
            <a:fld id="{BABEC71D-DF58-4A99-9783-A3937ACE299D}" type="slidenum">
              <a:rPr lang="da-DK" altLang="da-DK" sz="1300">
                <a:latin typeface="Times" panose="02020603050405020304" pitchFamily="18" charset="0"/>
              </a:rPr>
              <a:pPr/>
              <a:t>12</a:t>
            </a:fld>
            <a:endParaRPr lang="da-DK" altLang="da-DK" sz="1300">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1"/>
          <p:cNvGrpSpPr>
            <a:grpSpLocks noChangeAspect="1"/>
          </p:cNvGrpSpPr>
          <p:nvPr/>
        </p:nvGrpSpPr>
        <p:grpSpPr bwMode="auto">
          <a:xfrm>
            <a:off x="6553200" y="800100"/>
            <a:ext cx="1739900" cy="846138"/>
            <a:chOff x="2425" y="7208"/>
            <a:chExt cx="7069" cy="3441"/>
          </a:xfrm>
        </p:grpSpPr>
        <p:sp>
          <p:nvSpPr>
            <p:cNvPr id="5" name="Freeform 62"/>
            <p:cNvSpPr>
              <a:spLocks noChangeAspect="1"/>
            </p:cNvSpPr>
            <p:nvPr/>
          </p:nvSpPr>
          <p:spPr bwMode="auto">
            <a:xfrm>
              <a:off x="2425" y="7789"/>
              <a:ext cx="2751" cy="1753"/>
            </a:xfrm>
            <a:custGeom>
              <a:avLst/>
              <a:gdLst>
                <a:gd name="T0" fmla="*/ 777 w 2751"/>
                <a:gd name="T1" fmla="*/ 0 h 1753"/>
                <a:gd name="T2" fmla="*/ 520 w 2751"/>
                <a:gd name="T3" fmla="*/ 3 h 1753"/>
                <a:gd name="T4" fmla="*/ 278 w 2751"/>
                <a:gd name="T5" fmla="*/ 9 h 1753"/>
                <a:gd name="T6" fmla="*/ 86 w 2751"/>
                <a:gd name="T7" fmla="*/ 18 h 1753"/>
                <a:gd name="T8" fmla="*/ 14 w 2751"/>
                <a:gd name="T9" fmla="*/ 38 h 1753"/>
                <a:gd name="T10" fmla="*/ 5 w 2751"/>
                <a:gd name="T11" fmla="*/ 79 h 1753"/>
                <a:gd name="T12" fmla="*/ 0 w 2751"/>
                <a:gd name="T13" fmla="*/ 153 h 1753"/>
                <a:gd name="T14" fmla="*/ 1 w 2751"/>
                <a:gd name="T15" fmla="*/ 204 h 1753"/>
                <a:gd name="T16" fmla="*/ 32 w 2751"/>
                <a:gd name="T17" fmla="*/ 231 h 1753"/>
                <a:gd name="T18" fmla="*/ 76 w 2751"/>
                <a:gd name="T19" fmla="*/ 240 h 1753"/>
                <a:gd name="T20" fmla="*/ 157 w 2751"/>
                <a:gd name="T21" fmla="*/ 268 h 1753"/>
                <a:gd name="T22" fmla="*/ 244 w 2751"/>
                <a:gd name="T23" fmla="*/ 321 h 1753"/>
                <a:gd name="T24" fmla="*/ 296 w 2751"/>
                <a:gd name="T25" fmla="*/ 402 h 1753"/>
                <a:gd name="T26" fmla="*/ 302 w 2751"/>
                <a:gd name="T27" fmla="*/ 1719 h 1753"/>
                <a:gd name="T28" fmla="*/ 323 w 2751"/>
                <a:gd name="T29" fmla="*/ 1746 h 1753"/>
                <a:gd name="T30" fmla="*/ 475 w 2751"/>
                <a:gd name="T31" fmla="*/ 1753 h 1753"/>
                <a:gd name="T32" fmla="*/ 679 w 2751"/>
                <a:gd name="T33" fmla="*/ 1752 h 1753"/>
                <a:gd name="T34" fmla="*/ 764 w 2751"/>
                <a:gd name="T35" fmla="*/ 1739 h 1753"/>
                <a:gd name="T36" fmla="*/ 777 w 2751"/>
                <a:gd name="T37" fmla="*/ 1707 h 1753"/>
                <a:gd name="T38" fmla="*/ 790 w 2751"/>
                <a:gd name="T39" fmla="*/ 375 h 1753"/>
                <a:gd name="T40" fmla="*/ 835 w 2751"/>
                <a:gd name="T41" fmla="*/ 364 h 1753"/>
                <a:gd name="T42" fmla="*/ 943 w 2751"/>
                <a:gd name="T43" fmla="*/ 362 h 1753"/>
                <a:gd name="T44" fmla="*/ 1131 w 2751"/>
                <a:gd name="T45" fmla="*/ 370 h 1753"/>
                <a:gd name="T46" fmla="*/ 1216 w 2751"/>
                <a:gd name="T47" fmla="*/ 404 h 1753"/>
                <a:gd name="T48" fmla="*/ 1260 w 2751"/>
                <a:gd name="T49" fmla="*/ 487 h 1753"/>
                <a:gd name="T50" fmla="*/ 1269 w 2751"/>
                <a:gd name="T51" fmla="*/ 1708 h 1753"/>
                <a:gd name="T52" fmla="*/ 1280 w 2751"/>
                <a:gd name="T53" fmla="*/ 1739 h 1753"/>
                <a:gd name="T54" fmla="*/ 1410 w 2751"/>
                <a:gd name="T55" fmla="*/ 1753 h 1753"/>
                <a:gd name="T56" fmla="*/ 1710 w 2751"/>
                <a:gd name="T57" fmla="*/ 1750 h 1753"/>
                <a:gd name="T58" fmla="*/ 1746 w 2751"/>
                <a:gd name="T59" fmla="*/ 1730 h 1753"/>
                <a:gd name="T60" fmla="*/ 1750 w 2751"/>
                <a:gd name="T61" fmla="*/ 404 h 1753"/>
                <a:gd name="T62" fmla="*/ 1777 w 2751"/>
                <a:gd name="T63" fmla="*/ 370 h 1753"/>
                <a:gd name="T64" fmla="*/ 1837 w 2751"/>
                <a:gd name="T65" fmla="*/ 362 h 1753"/>
                <a:gd name="T66" fmla="*/ 1963 w 2751"/>
                <a:gd name="T67" fmla="*/ 362 h 1753"/>
                <a:gd name="T68" fmla="*/ 2106 w 2751"/>
                <a:gd name="T69" fmla="*/ 373 h 1753"/>
                <a:gd name="T70" fmla="*/ 2193 w 2751"/>
                <a:gd name="T71" fmla="*/ 411 h 1753"/>
                <a:gd name="T72" fmla="*/ 2241 w 2751"/>
                <a:gd name="T73" fmla="*/ 496 h 1753"/>
                <a:gd name="T74" fmla="*/ 2251 w 2751"/>
                <a:gd name="T75" fmla="*/ 1474 h 1753"/>
                <a:gd name="T76" fmla="*/ 2258 w 2751"/>
                <a:gd name="T77" fmla="*/ 1602 h 1753"/>
                <a:gd name="T78" fmla="*/ 2292 w 2751"/>
                <a:gd name="T79" fmla="*/ 1690 h 1753"/>
                <a:gd name="T80" fmla="*/ 2375 w 2751"/>
                <a:gd name="T81" fmla="*/ 1739 h 1753"/>
                <a:gd name="T82" fmla="*/ 2536 w 2751"/>
                <a:gd name="T83" fmla="*/ 1753 h 1753"/>
                <a:gd name="T84" fmla="*/ 2672 w 2751"/>
                <a:gd name="T85" fmla="*/ 1752 h 1753"/>
                <a:gd name="T86" fmla="*/ 2728 w 2751"/>
                <a:gd name="T87" fmla="*/ 1746 h 1753"/>
                <a:gd name="T88" fmla="*/ 2750 w 2751"/>
                <a:gd name="T89" fmla="*/ 1710 h 1753"/>
                <a:gd name="T90" fmla="*/ 2751 w 2751"/>
                <a:gd name="T91" fmla="*/ 1642 h 1753"/>
                <a:gd name="T92" fmla="*/ 2751 w 2751"/>
                <a:gd name="T93" fmla="*/ 1486 h 1753"/>
                <a:gd name="T94" fmla="*/ 2751 w 2751"/>
                <a:gd name="T95" fmla="*/ 1272 h 1753"/>
                <a:gd name="T96" fmla="*/ 2751 w 2751"/>
                <a:gd name="T97" fmla="*/ 1030 h 1753"/>
                <a:gd name="T98" fmla="*/ 2750 w 2751"/>
                <a:gd name="T99" fmla="*/ 792 h 1753"/>
                <a:gd name="T100" fmla="*/ 2750 w 2751"/>
                <a:gd name="T101" fmla="*/ 534 h 1753"/>
                <a:gd name="T102" fmla="*/ 2731 w 2751"/>
                <a:gd name="T103" fmla="*/ 324 h 1753"/>
                <a:gd name="T104" fmla="*/ 2681 w 2751"/>
                <a:gd name="T105" fmla="*/ 184 h 1753"/>
                <a:gd name="T106" fmla="*/ 2578 w 2751"/>
                <a:gd name="T107" fmla="*/ 95 h 1753"/>
                <a:gd name="T108" fmla="*/ 2402 w 2751"/>
                <a:gd name="T109" fmla="*/ 47 h 1753"/>
                <a:gd name="T110" fmla="*/ 2137 w 2751"/>
                <a:gd name="T111" fmla="*/ 21 h 1753"/>
                <a:gd name="T112" fmla="*/ 1770 w 2751"/>
                <a:gd name="T113" fmla="*/ 7 h 1753"/>
                <a:gd name="T114" fmla="*/ 1347 w 2751"/>
                <a:gd name="T115" fmla="*/ 0 h 17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51" h="1753">
                  <a:moveTo>
                    <a:pt x="1057" y="0"/>
                  </a:moveTo>
                  <a:lnTo>
                    <a:pt x="914" y="0"/>
                  </a:lnTo>
                  <a:lnTo>
                    <a:pt x="777" y="0"/>
                  </a:lnTo>
                  <a:lnTo>
                    <a:pt x="692" y="0"/>
                  </a:lnTo>
                  <a:lnTo>
                    <a:pt x="605" y="1"/>
                  </a:lnTo>
                  <a:lnTo>
                    <a:pt x="520" y="3"/>
                  </a:lnTo>
                  <a:lnTo>
                    <a:pt x="435" y="3"/>
                  </a:lnTo>
                  <a:lnTo>
                    <a:pt x="354" y="5"/>
                  </a:lnTo>
                  <a:lnTo>
                    <a:pt x="278" y="9"/>
                  </a:lnTo>
                  <a:lnTo>
                    <a:pt x="206" y="10"/>
                  </a:lnTo>
                  <a:lnTo>
                    <a:pt x="142" y="14"/>
                  </a:lnTo>
                  <a:lnTo>
                    <a:pt x="86" y="18"/>
                  </a:lnTo>
                  <a:lnTo>
                    <a:pt x="39" y="23"/>
                  </a:lnTo>
                  <a:lnTo>
                    <a:pt x="25" y="28"/>
                  </a:lnTo>
                  <a:lnTo>
                    <a:pt x="14" y="38"/>
                  </a:lnTo>
                  <a:lnTo>
                    <a:pt x="9" y="50"/>
                  </a:lnTo>
                  <a:lnTo>
                    <a:pt x="5" y="65"/>
                  </a:lnTo>
                  <a:lnTo>
                    <a:pt x="5" y="79"/>
                  </a:lnTo>
                  <a:lnTo>
                    <a:pt x="3" y="101"/>
                  </a:lnTo>
                  <a:lnTo>
                    <a:pt x="1" y="126"/>
                  </a:lnTo>
                  <a:lnTo>
                    <a:pt x="0" y="153"/>
                  </a:lnTo>
                  <a:lnTo>
                    <a:pt x="0" y="175"/>
                  </a:lnTo>
                  <a:lnTo>
                    <a:pt x="0" y="189"/>
                  </a:lnTo>
                  <a:lnTo>
                    <a:pt x="1" y="204"/>
                  </a:lnTo>
                  <a:lnTo>
                    <a:pt x="9" y="216"/>
                  </a:lnTo>
                  <a:lnTo>
                    <a:pt x="18" y="225"/>
                  </a:lnTo>
                  <a:lnTo>
                    <a:pt x="32" y="231"/>
                  </a:lnTo>
                  <a:lnTo>
                    <a:pt x="41" y="231"/>
                  </a:lnTo>
                  <a:lnTo>
                    <a:pt x="56" y="234"/>
                  </a:lnTo>
                  <a:lnTo>
                    <a:pt x="76" y="240"/>
                  </a:lnTo>
                  <a:lnTo>
                    <a:pt x="101" y="247"/>
                  </a:lnTo>
                  <a:lnTo>
                    <a:pt x="128" y="256"/>
                  </a:lnTo>
                  <a:lnTo>
                    <a:pt x="157" y="268"/>
                  </a:lnTo>
                  <a:lnTo>
                    <a:pt x="188" y="283"/>
                  </a:lnTo>
                  <a:lnTo>
                    <a:pt x="217" y="301"/>
                  </a:lnTo>
                  <a:lnTo>
                    <a:pt x="244" y="321"/>
                  </a:lnTo>
                  <a:lnTo>
                    <a:pt x="265" y="344"/>
                  </a:lnTo>
                  <a:lnTo>
                    <a:pt x="283" y="371"/>
                  </a:lnTo>
                  <a:lnTo>
                    <a:pt x="296" y="402"/>
                  </a:lnTo>
                  <a:lnTo>
                    <a:pt x="300" y="436"/>
                  </a:lnTo>
                  <a:lnTo>
                    <a:pt x="300" y="1708"/>
                  </a:lnTo>
                  <a:lnTo>
                    <a:pt x="302" y="1719"/>
                  </a:lnTo>
                  <a:lnTo>
                    <a:pt x="305" y="1730"/>
                  </a:lnTo>
                  <a:lnTo>
                    <a:pt x="311" y="1739"/>
                  </a:lnTo>
                  <a:lnTo>
                    <a:pt x="323" y="1746"/>
                  </a:lnTo>
                  <a:lnTo>
                    <a:pt x="340" y="1750"/>
                  </a:lnTo>
                  <a:lnTo>
                    <a:pt x="405" y="1752"/>
                  </a:lnTo>
                  <a:lnTo>
                    <a:pt x="475" y="1753"/>
                  </a:lnTo>
                  <a:lnTo>
                    <a:pt x="549" y="1753"/>
                  </a:lnTo>
                  <a:lnTo>
                    <a:pt x="616" y="1753"/>
                  </a:lnTo>
                  <a:lnTo>
                    <a:pt x="679" y="1752"/>
                  </a:lnTo>
                  <a:lnTo>
                    <a:pt x="737" y="1750"/>
                  </a:lnTo>
                  <a:lnTo>
                    <a:pt x="754" y="1746"/>
                  </a:lnTo>
                  <a:lnTo>
                    <a:pt x="764" y="1739"/>
                  </a:lnTo>
                  <a:lnTo>
                    <a:pt x="773" y="1730"/>
                  </a:lnTo>
                  <a:lnTo>
                    <a:pt x="777" y="1719"/>
                  </a:lnTo>
                  <a:lnTo>
                    <a:pt x="777" y="1707"/>
                  </a:lnTo>
                  <a:lnTo>
                    <a:pt x="777" y="402"/>
                  </a:lnTo>
                  <a:lnTo>
                    <a:pt x="781" y="388"/>
                  </a:lnTo>
                  <a:lnTo>
                    <a:pt x="790" y="375"/>
                  </a:lnTo>
                  <a:lnTo>
                    <a:pt x="802" y="370"/>
                  </a:lnTo>
                  <a:lnTo>
                    <a:pt x="819" y="366"/>
                  </a:lnTo>
                  <a:lnTo>
                    <a:pt x="835" y="364"/>
                  </a:lnTo>
                  <a:lnTo>
                    <a:pt x="862" y="362"/>
                  </a:lnTo>
                  <a:lnTo>
                    <a:pt x="900" y="362"/>
                  </a:lnTo>
                  <a:lnTo>
                    <a:pt x="943" y="362"/>
                  </a:lnTo>
                  <a:lnTo>
                    <a:pt x="1018" y="362"/>
                  </a:lnTo>
                  <a:lnTo>
                    <a:pt x="1095" y="366"/>
                  </a:lnTo>
                  <a:lnTo>
                    <a:pt x="1131" y="370"/>
                  </a:lnTo>
                  <a:lnTo>
                    <a:pt x="1164" y="377"/>
                  </a:lnTo>
                  <a:lnTo>
                    <a:pt x="1193" y="388"/>
                  </a:lnTo>
                  <a:lnTo>
                    <a:pt x="1216" y="404"/>
                  </a:lnTo>
                  <a:lnTo>
                    <a:pt x="1234" y="425"/>
                  </a:lnTo>
                  <a:lnTo>
                    <a:pt x="1249" y="453"/>
                  </a:lnTo>
                  <a:lnTo>
                    <a:pt x="1260" y="487"/>
                  </a:lnTo>
                  <a:lnTo>
                    <a:pt x="1265" y="527"/>
                  </a:lnTo>
                  <a:lnTo>
                    <a:pt x="1269" y="573"/>
                  </a:lnTo>
                  <a:lnTo>
                    <a:pt x="1269" y="1708"/>
                  </a:lnTo>
                  <a:lnTo>
                    <a:pt x="1269" y="1719"/>
                  </a:lnTo>
                  <a:lnTo>
                    <a:pt x="1272" y="1730"/>
                  </a:lnTo>
                  <a:lnTo>
                    <a:pt x="1280" y="1739"/>
                  </a:lnTo>
                  <a:lnTo>
                    <a:pt x="1291" y="1746"/>
                  </a:lnTo>
                  <a:lnTo>
                    <a:pt x="1309" y="1750"/>
                  </a:lnTo>
                  <a:lnTo>
                    <a:pt x="1410" y="1753"/>
                  </a:lnTo>
                  <a:lnTo>
                    <a:pt x="1509" y="1753"/>
                  </a:lnTo>
                  <a:lnTo>
                    <a:pt x="1607" y="1753"/>
                  </a:lnTo>
                  <a:lnTo>
                    <a:pt x="1710" y="1750"/>
                  </a:lnTo>
                  <a:lnTo>
                    <a:pt x="1726" y="1746"/>
                  </a:lnTo>
                  <a:lnTo>
                    <a:pt x="1739" y="1739"/>
                  </a:lnTo>
                  <a:lnTo>
                    <a:pt x="1746" y="1730"/>
                  </a:lnTo>
                  <a:lnTo>
                    <a:pt x="1750" y="1719"/>
                  </a:lnTo>
                  <a:lnTo>
                    <a:pt x="1750" y="1708"/>
                  </a:lnTo>
                  <a:lnTo>
                    <a:pt x="1750" y="404"/>
                  </a:lnTo>
                  <a:lnTo>
                    <a:pt x="1753" y="388"/>
                  </a:lnTo>
                  <a:lnTo>
                    <a:pt x="1762" y="377"/>
                  </a:lnTo>
                  <a:lnTo>
                    <a:pt x="1777" y="370"/>
                  </a:lnTo>
                  <a:lnTo>
                    <a:pt x="1791" y="366"/>
                  </a:lnTo>
                  <a:lnTo>
                    <a:pt x="1811" y="364"/>
                  </a:lnTo>
                  <a:lnTo>
                    <a:pt x="1837" y="362"/>
                  </a:lnTo>
                  <a:lnTo>
                    <a:pt x="1869" y="362"/>
                  </a:lnTo>
                  <a:lnTo>
                    <a:pt x="1911" y="362"/>
                  </a:lnTo>
                  <a:lnTo>
                    <a:pt x="1963" y="362"/>
                  </a:lnTo>
                  <a:lnTo>
                    <a:pt x="2028" y="366"/>
                  </a:lnTo>
                  <a:lnTo>
                    <a:pt x="2070" y="368"/>
                  </a:lnTo>
                  <a:lnTo>
                    <a:pt x="2106" y="373"/>
                  </a:lnTo>
                  <a:lnTo>
                    <a:pt x="2140" y="382"/>
                  </a:lnTo>
                  <a:lnTo>
                    <a:pt x="2169" y="395"/>
                  </a:lnTo>
                  <a:lnTo>
                    <a:pt x="2193" y="411"/>
                  </a:lnTo>
                  <a:lnTo>
                    <a:pt x="2214" y="434"/>
                  </a:lnTo>
                  <a:lnTo>
                    <a:pt x="2229" y="462"/>
                  </a:lnTo>
                  <a:lnTo>
                    <a:pt x="2241" y="496"/>
                  </a:lnTo>
                  <a:lnTo>
                    <a:pt x="2249" y="536"/>
                  </a:lnTo>
                  <a:lnTo>
                    <a:pt x="2251" y="582"/>
                  </a:lnTo>
                  <a:lnTo>
                    <a:pt x="2251" y="1474"/>
                  </a:lnTo>
                  <a:lnTo>
                    <a:pt x="2251" y="1521"/>
                  </a:lnTo>
                  <a:lnTo>
                    <a:pt x="2252" y="1564"/>
                  </a:lnTo>
                  <a:lnTo>
                    <a:pt x="2258" y="1602"/>
                  </a:lnTo>
                  <a:lnTo>
                    <a:pt x="2265" y="1634"/>
                  </a:lnTo>
                  <a:lnTo>
                    <a:pt x="2276" y="1665"/>
                  </a:lnTo>
                  <a:lnTo>
                    <a:pt x="2292" y="1690"/>
                  </a:lnTo>
                  <a:lnTo>
                    <a:pt x="2314" y="1710"/>
                  </a:lnTo>
                  <a:lnTo>
                    <a:pt x="2341" y="1726"/>
                  </a:lnTo>
                  <a:lnTo>
                    <a:pt x="2375" y="1739"/>
                  </a:lnTo>
                  <a:lnTo>
                    <a:pt x="2419" y="1748"/>
                  </a:lnTo>
                  <a:lnTo>
                    <a:pt x="2469" y="1752"/>
                  </a:lnTo>
                  <a:lnTo>
                    <a:pt x="2536" y="1753"/>
                  </a:lnTo>
                  <a:lnTo>
                    <a:pt x="2590" y="1753"/>
                  </a:lnTo>
                  <a:lnTo>
                    <a:pt x="2637" y="1753"/>
                  </a:lnTo>
                  <a:lnTo>
                    <a:pt x="2672" y="1752"/>
                  </a:lnTo>
                  <a:lnTo>
                    <a:pt x="2697" y="1750"/>
                  </a:lnTo>
                  <a:lnTo>
                    <a:pt x="2713" y="1750"/>
                  </a:lnTo>
                  <a:lnTo>
                    <a:pt x="2728" y="1746"/>
                  </a:lnTo>
                  <a:lnTo>
                    <a:pt x="2739" y="1737"/>
                  </a:lnTo>
                  <a:lnTo>
                    <a:pt x="2746" y="1726"/>
                  </a:lnTo>
                  <a:lnTo>
                    <a:pt x="2750" y="1710"/>
                  </a:lnTo>
                  <a:lnTo>
                    <a:pt x="2751" y="1699"/>
                  </a:lnTo>
                  <a:lnTo>
                    <a:pt x="2751" y="1676"/>
                  </a:lnTo>
                  <a:lnTo>
                    <a:pt x="2751" y="1642"/>
                  </a:lnTo>
                  <a:lnTo>
                    <a:pt x="2751" y="1598"/>
                  </a:lnTo>
                  <a:lnTo>
                    <a:pt x="2751" y="1546"/>
                  </a:lnTo>
                  <a:lnTo>
                    <a:pt x="2751" y="1486"/>
                  </a:lnTo>
                  <a:lnTo>
                    <a:pt x="2751" y="1420"/>
                  </a:lnTo>
                  <a:lnTo>
                    <a:pt x="2751" y="1348"/>
                  </a:lnTo>
                  <a:lnTo>
                    <a:pt x="2751" y="1272"/>
                  </a:lnTo>
                  <a:lnTo>
                    <a:pt x="2751" y="1192"/>
                  </a:lnTo>
                  <a:lnTo>
                    <a:pt x="2751" y="1111"/>
                  </a:lnTo>
                  <a:lnTo>
                    <a:pt x="2751" y="1030"/>
                  </a:lnTo>
                  <a:lnTo>
                    <a:pt x="2751" y="949"/>
                  </a:lnTo>
                  <a:lnTo>
                    <a:pt x="2750" y="869"/>
                  </a:lnTo>
                  <a:lnTo>
                    <a:pt x="2750" y="792"/>
                  </a:lnTo>
                  <a:lnTo>
                    <a:pt x="2750" y="718"/>
                  </a:lnTo>
                  <a:lnTo>
                    <a:pt x="2750" y="620"/>
                  </a:lnTo>
                  <a:lnTo>
                    <a:pt x="2750" y="534"/>
                  </a:lnTo>
                  <a:lnTo>
                    <a:pt x="2746" y="454"/>
                  </a:lnTo>
                  <a:lnTo>
                    <a:pt x="2740" y="386"/>
                  </a:lnTo>
                  <a:lnTo>
                    <a:pt x="2731" y="324"/>
                  </a:lnTo>
                  <a:lnTo>
                    <a:pt x="2721" y="270"/>
                  </a:lnTo>
                  <a:lnTo>
                    <a:pt x="2703" y="223"/>
                  </a:lnTo>
                  <a:lnTo>
                    <a:pt x="2681" y="184"/>
                  </a:lnTo>
                  <a:lnTo>
                    <a:pt x="2654" y="149"/>
                  </a:lnTo>
                  <a:lnTo>
                    <a:pt x="2619" y="121"/>
                  </a:lnTo>
                  <a:lnTo>
                    <a:pt x="2578" y="95"/>
                  </a:lnTo>
                  <a:lnTo>
                    <a:pt x="2529" y="75"/>
                  </a:lnTo>
                  <a:lnTo>
                    <a:pt x="2471" y="59"/>
                  </a:lnTo>
                  <a:lnTo>
                    <a:pt x="2402" y="47"/>
                  </a:lnTo>
                  <a:lnTo>
                    <a:pt x="2325" y="36"/>
                  </a:lnTo>
                  <a:lnTo>
                    <a:pt x="2236" y="28"/>
                  </a:lnTo>
                  <a:lnTo>
                    <a:pt x="2137" y="21"/>
                  </a:lnTo>
                  <a:lnTo>
                    <a:pt x="2025" y="16"/>
                  </a:lnTo>
                  <a:lnTo>
                    <a:pt x="1902" y="10"/>
                  </a:lnTo>
                  <a:lnTo>
                    <a:pt x="1770" y="7"/>
                  </a:lnTo>
                  <a:lnTo>
                    <a:pt x="1632" y="3"/>
                  </a:lnTo>
                  <a:lnTo>
                    <a:pt x="1491" y="1"/>
                  </a:lnTo>
                  <a:lnTo>
                    <a:pt x="1347" y="0"/>
                  </a:lnTo>
                  <a:lnTo>
                    <a:pt x="1200" y="0"/>
                  </a:lnTo>
                  <a:lnTo>
                    <a:pt x="1057" y="0"/>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6" name="Freeform 63"/>
            <p:cNvSpPr>
              <a:spLocks noChangeAspect="1"/>
            </p:cNvSpPr>
            <p:nvPr/>
          </p:nvSpPr>
          <p:spPr bwMode="auto">
            <a:xfrm>
              <a:off x="5325" y="7808"/>
              <a:ext cx="802" cy="1736"/>
            </a:xfrm>
            <a:custGeom>
              <a:avLst/>
              <a:gdLst>
                <a:gd name="T0" fmla="*/ 374 w 802"/>
                <a:gd name="T1" fmla="*/ 0 h 1736"/>
                <a:gd name="T2" fmla="*/ 296 w 802"/>
                <a:gd name="T3" fmla="*/ 0 h 1736"/>
                <a:gd name="T4" fmla="*/ 222 w 802"/>
                <a:gd name="T5" fmla="*/ 2 h 1736"/>
                <a:gd name="T6" fmla="*/ 153 w 802"/>
                <a:gd name="T7" fmla="*/ 6 h 1736"/>
                <a:gd name="T8" fmla="*/ 92 w 802"/>
                <a:gd name="T9" fmla="*/ 8 h 1736"/>
                <a:gd name="T10" fmla="*/ 39 w 802"/>
                <a:gd name="T11" fmla="*/ 13 h 1736"/>
                <a:gd name="T12" fmla="*/ 23 w 802"/>
                <a:gd name="T13" fmla="*/ 19 h 1736"/>
                <a:gd name="T14" fmla="*/ 12 w 802"/>
                <a:gd name="T15" fmla="*/ 28 h 1736"/>
                <a:gd name="T16" fmla="*/ 9 w 802"/>
                <a:gd name="T17" fmla="*/ 40 h 1736"/>
                <a:gd name="T18" fmla="*/ 5 w 802"/>
                <a:gd name="T19" fmla="*/ 56 h 1736"/>
                <a:gd name="T20" fmla="*/ 5 w 802"/>
                <a:gd name="T21" fmla="*/ 71 h 1736"/>
                <a:gd name="T22" fmla="*/ 3 w 802"/>
                <a:gd name="T23" fmla="*/ 92 h 1736"/>
                <a:gd name="T24" fmla="*/ 1 w 802"/>
                <a:gd name="T25" fmla="*/ 118 h 1736"/>
                <a:gd name="T26" fmla="*/ 1 w 802"/>
                <a:gd name="T27" fmla="*/ 143 h 1736"/>
                <a:gd name="T28" fmla="*/ 0 w 802"/>
                <a:gd name="T29" fmla="*/ 165 h 1736"/>
                <a:gd name="T30" fmla="*/ 0 w 802"/>
                <a:gd name="T31" fmla="*/ 179 h 1736"/>
                <a:gd name="T32" fmla="*/ 1 w 802"/>
                <a:gd name="T33" fmla="*/ 192 h 1736"/>
                <a:gd name="T34" fmla="*/ 9 w 802"/>
                <a:gd name="T35" fmla="*/ 204 h 1736"/>
                <a:gd name="T36" fmla="*/ 19 w 802"/>
                <a:gd name="T37" fmla="*/ 213 h 1736"/>
                <a:gd name="T38" fmla="*/ 32 w 802"/>
                <a:gd name="T39" fmla="*/ 219 h 1736"/>
                <a:gd name="T40" fmla="*/ 41 w 802"/>
                <a:gd name="T41" fmla="*/ 221 h 1736"/>
                <a:gd name="T42" fmla="*/ 56 w 802"/>
                <a:gd name="T43" fmla="*/ 224 h 1736"/>
                <a:gd name="T44" fmla="*/ 77 w 802"/>
                <a:gd name="T45" fmla="*/ 231 h 1736"/>
                <a:gd name="T46" fmla="*/ 101 w 802"/>
                <a:gd name="T47" fmla="*/ 239 h 1736"/>
                <a:gd name="T48" fmla="*/ 130 w 802"/>
                <a:gd name="T49" fmla="*/ 249 h 1736"/>
                <a:gd name="T50" fmla="*/ 159 w 802"/>
                <a:gd name="T51" fmla="*/ 262 h 1736"/>
                <a:gd name="T52" fmla="*/ 188 w 802"/>
                <a:gd name="T53" fmla="*/ 277 h 1736"/>
                <a:gd name="T54" fmla="*/ 217 w 802"/>
                <a:gd name="T55" fmla="*/ 295 h 1736"/>
                <a:gd name="T56" fmla="*/ 244 w 802"/>
                <a:gd name="T57" fmla="*/ 316 h 1736"/>
                <a:gd name="T58" fmla="*/ 267 w 802"/>
                <a:gd name="T59" fmla="*/ 340 h 1736"/>
                <a:gd name="T60" fmla="*/ 285 w 802"/>
                <a:gd name="T61" fmla="*/ 367 h 1736"/>
                <a:gd name="T62" fmla="*/ 296 w 802"/>
                <a:gd name="T63" fmla="*/ 397 h 1736"/>
                <a:gd name="T64" fmla="*/ 300 w 802"/>
                <a:gd name="T65" fmla="*/ 432 h 1736"/>
                <a:gd name="T66" fmla="*/ 300 w 802"/>
                <a:gd name="T67" fmla="*/ 1689 h 1736"/>
                <a:gd name="T68" fmla="*/ 303 w 802"/>
                <a:gd name="T69" fmla="*/ 1704 h 1736"/>
                <a:gd name="T70" fmla="*/ 311 w 802"/>
                <a:gd name="T71" fmla="*/ 1716 h 1736"/>
                <a:gd name="T72" fmla="*/ 323 w 802"/>
                <a:gd name="T73" fmla="*/ 1725 h 1736"/>
                <a:gd name="T74" fmla="*/ 341 w 802"/>
                <a:gd name="T75" fmla="*/ 1731 h 1736"/>
                <a:gd name="T76" fmla="*/ 444 w 802"/>
                <a:gd name="T77" fmla="*/ 1734 h 1736"/>
                <a:gd name="T78" fmla="*/ 549 w 802"/>
                <a:gd name="T79" fmla="*/ 1736 h 1736"/>
                <a:gd name="T80" fmla="*/ 658 w 802"/>
                <a:gd name="T81" fmla="*/ 1734 h 1736"/>
                <a:gd name="T82" fmla="*/ 764 w 802"/>
                <a:gd name="T83" fmla="*/ 1731 h 1736"/>
                <a:gd name="T84" fmla="*/ 782 w 802"/>
                <a:gd name="T85" fmla="*/ 1725 h 1736"/>
                <a:gd name="T86" fmla="*/ 795 w 802"/>
                <a:gd name="T87" fmla="*/ 1716 h 1736"/>
                <a:gd name="T88" fmla="*/ 801 w 802"/>
                <a:gd name="T89" fmla="*/ 1704 h 1736"/>
                <a:gd name="T90" fmla="*/ 802 w 802"/>
                <a:gd name="T91" fmla="*/ 1689 h 1736"/>
                <a:gd name="T92" fmla="*/ 802 w 802"/>
                <a:gd name="T93" fmla="*/ 56 h 1736"/>
                <a:gd name="T94" fmla="*/ 801 w 802"/>
                <a:gd name="T95" fmla="*/ 42 h 1736"/>
                <a:gd name="T96" fmla="*/ 793 w 802"/>
                <a:gd name="T97" fmla="*/ 29 h 1736"/>
                <a:gd name="T98" fmla="*/ 781 w 802"/>
                <a:gd name="T99" fmla="*/ 20 h 1736"/>
                <a:gd name="T100" fmla="*/ 759 w 802"/>
                <a:gd name="T101" fmla="*/ 15 h 1736"/>
                <a:gd name="T102" fmla="*/ 696 w 802"/>
                <a:gd name="T103" fmla="*/ 9 h 1736"/>
                <a:gd name="T104" fmla="*/ 622 w 802"/>
                <a:gd name="T105" fmla="*/ 6 h 1736"/>
                <a:gd name="T106" fmla="*/ 542 w 802"/>
                <a:gd name="T107" fmla="*/ 2 h 1736"/>
                <a:gd name="T108" fmla="*/ 459 w 802"/>
                <a:gd name="T109" fmla="*/ 0 h 1736"/>
                <a:gd name="T110" fmla="*/ 374 w 802"/>
                <a:gd name="T111" fmla="*/ 0 h 17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02" h="1736">
                  <a:moveTo>
                    <a:pt x="374" y="0"/>
                  </a:moveTo>
                  <a:lnTo>
                    <a:pt x="296" y="0"/>
                  </a:lnTo>
                  <a:lnTo>
                    <a:pt x="222" y="2"/>
                  </a:lnTo>
                  <a:lnTo>
                    <a:pt x="153" y="6"/>
                  </a:lnTo>
                  <a:lnTo>
                    <a:pt x="92" y="8"/>
                  </a:lnTo>
                  <a:lnTo>
                    <a:pt x="39" y="13"/>
                  </a:lnTo>
                  <a:lnTo>
                    <a:pt x="23" y="19"/>
                  </a:lnTo>
                  <a:lnTo>
                    <a:pt x="12" y="28"/>
                  </a:lnTo>
                  <a:lnTo>
                    <a:pt x="9" y="40"/>
                  </a:lnTo>
                  <a:lnTo>
                    <a:pt x="5" y="56"/>
                  </a:lnTo>
                  <a:lnTo>
                    <a:pt x="5" y="71"/>
                  </a:lnTo>
                  <a:lnTo>
                    <a:pt x="3" y="92"/>
                  </a:lnTo>
                  <a:lnTo>
                    <a:pt x="1" y="118"/>
                  </a:lnTo>
                  <a:lnTo>
                    <a:pt x="1" y="143"/>
                  </a:lnTo>
                  <a:lnTo>
                    <a:pt x="0" y="165"/>
                  </a:lnTo>
                  <a:lnTo>
                    <a:pt x="0" y="179"/>
                  </a:lnTo>
                  <a:lnTo>
                    <a:pt x="1" y="192"/>
                  </a:lnTo>
                  <a:lnTo>
                    <a:pt x="9" y="204"/>
                  </a:lnTo>
                  <a:lnTo>
                    <a:pt x="19" y="213"/>
                  </a:lnTo>
                  <a:lnTo>
                    <a:pt x="32" y="219"/>
                  </a:lnTo>
                  <a:lnTo>
                    <a:pt x="41" y="221"/>
                  </a:lnTo>
                  <a:lnTo>
                    <a:pt x="56" y="224"/>
                  </a:lnTo>
                  <a:lnTo>
                    <a:pt x="77" y="231"/>
                  </a:lnTo>
                  <a:lnTo>
                    <a:pt x="101" y="239"/>
                  </a:lnTo>
                  <a:lnTo>
                    <a:pt x="130" y="249"/>
                  </a:lnTo>
                  <a:lnTo>
                    <a:pt x="159" y="262"/>
                  </a:lnTo>
                  <a:lnTo>
                    <a:pt x="188" y="277"/>
                  </a:lnTo>
                  <a:lnTo>
                    <a:pt x="217" y="295"/>
                  </a:lnTo>
                  <a:lnTo>
                    <a:pt x="244" y="316"/>
                  </a:lnTo>
                  <a:lnTo>
                    <a:pt x="267" y="340"/>
                  </a:lnTo>
                  <a:lnTo>
                    <a:pt x="285" y="367"/>
                  </a:lnTo>
                  <a:lnTo>
                    <a:pt x="296" y="397"/>
                  </a:lnTo>
                  <a:lnTo>
                    <a:pt x="300" y="432"/>
                  </a:lnTo>
                  <a:lnTo>
                    <a:pt x="300" y="1689"/>
                  </a:lnTo>
                  <a:lnTo>
                    <a:pt x="303" y="1704"/>
                  </a:lnTo>
                  <a:lnTo>
                    <a:pt x="311" y="1716"/>
                  </a:lnTo>
                  <a:lnTo>
                    <a:pt x="323" y="1725"/>
                  </a:lnTo>
                  <a:lnTo>
                    <a:pt x="341" y="1731"/>
                  </a:lnTo>
                  <a:lnTo>
                    <a:pt x="444" y="1734"/>
                  </a:lnTo>
                  <a:lnTo>
                    <a:pt x="549" y="1736"/>
                  </a:lnTo>
                  <a:lnTo>
                    <a:pt x="658" y="1734"/>
                  </a:lnTo>
                  <a:lnTo>
                    <a:pt x="764" y="1731"/>
                  </a:lnTo>
                  <a:lnTo>
                    <a:pt x="782" y="1725"/>
                  </a:lnTo>
                  <a:lnTo>
                    <a:pt x="795" y="1716"/>
                  </a:lnTo>
                  <a:lnTo>
                    <a:pt x="801" y="1704"/>
                  </a:lnTo>
                  <a:lnTo>
                    <a:pt x="802" y="1689"/>
                  </a:lnTo>
                  <a:lnTo>
                    <a:pt x="802" y="56"/>
                  </a:lnTo>
                  <a:lnTo>
                    <a:pt x="801" y="42"/>
                  </a:lnTo>
                  <a:lnTo>
                    <a:pt x="793" y="29"/>
                  </a:lnTo>
                  <a:lnTo>
                    <a:pt x="781" y="20"/>
                  </a:lnTo>
                  <a:lnTo>
                    <a:pt x="759" y="15"/>
                  </a:lnTo>
                  <a:lnTo>
                    <a:pt x="696" y="9"/>
                  </a:lnTo>
                  <a:lnTo>
                    <a:pt x="622" y="6"/>
                  </a:lnTo>
                  <a:lnTo>
                    <a:pt x="542" y="2"/>
                  </a:lnTo>
                  <a:lnTo>
                    <a:pt x="459" y="0"/>
                  </a:lnTo>
                  <a:lnTo>
                    <a:pt x="374" y="0"/>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7" name="Freeform 64"/>
            <p:cNvSpPr>
              <a:spLocks noChangeAspect="1" noEditPoints="1"/>
            </p:cNvSpPr>
            <p:nvPr/>
          </p:nvSpPr>
          <p:spPr bwMode="auto">
            <a:xfrm>
              <a:off x="6435" y="7208"/>
              <a:ext cx="3059" cy="2349"/>
            </a:xfrm>
            <a:custGeom>
              <a:avLst/>
              <a:gdLst>
                <a:gd name="T0" fmla="*/ 2887 w 3059"/>
                <a:gd name="T1" fmla="*/ 2114 h 2349"/>
                <a:gd name="T2" fmla="*/ 2627 w 3059"/>
                <a:gd name="T3" fmla="*/ 2044 h 2349"/>
                <a:gd name="T4" fmla="*/ 2562 w 3059"/>
                <a:gd name="T5" fmla="*/ 1865 h 2349"/>
                <a:gd name="T6" fmla="*/ 2553 w 3059"/>
                <a:gd name="T7" fmla="*/ 1490 h 2349"/>
                <a:gd name="T8" fmla="*/ 2554 w 3059"/>
                <a:gd name="T9" fmla="*/ 1043 h 2349"/>
                <a:gd name="T10" fmla="*/ 2679 w 3059"/>
                <a:gd name="T11" fmla="*/ 893 h 2349"/>
                <a:gd name="T12" fmla="*/ 2856 w 3059"/>
                <a:gd name="T13" fmla="*/ 842 h 2349"/>
                <a:gd name="T14" fmla="*/ 2914 w 3059"/>
                <a:gd name="T15" fmla="*/ 783 h 2349"/>
                <a:gd name="T16" fmla="*/ 2900 w 3059"/>
                <a:gd name="T17" fmla="*/ 649 h 2349"/>
                <a:gd name="T18" fmla="*/ 2704 w 3059"/>
                <a:gd name="T19" fmla="*/ 619 h 2349"/>
                <a:gd name="T20" fmla="*/ 2522 w 3059"/>
                <a:gd name="T21" fmla="*/ 582 h 2349"/>
                <a:gd name="T22" fmla="*/ 2478 w 3059"/>
                <a:gd name="T23" fmla="*/ 357 h 2349"/>
                <a:gd name="T24" fmla="*/ 2417 w 3059"/>
                <a:gd name="T25" fmla="*/ 220 h 2349"/>
                <a:gd name="T26" fmla="*/ 2166 w 3059"/>
                <a:gd name="T27" fmla="*/ 171 h 2349"/>
                <a:gd name="T28" fmla="*/ 2079 w 3059"/>
                <a:gd name="T29" fmla="*/ 205 h 2349"/>
                <a:gd name="T30" fmla="*/ 2073 w 3059"/>
                <a:gd name="T31" fmla="*/ 342 h 2349"/>
                <a:gd name="T32" fmla="*/ 2070 w 3059"/>
                <a:gd name="T33" fmla="*/ 766 h 2349"/>
                <a:gd name="T34" fmla="*/ 2066 w 3059"/>
                <a:gd name="T35" fmla="*/ 1317 h 2349"/>
                <a:gd name="T36" fmla="*/ 2063 w 3059"/>
                <a:gd name="T37" fmla="*/ 1752 h 2349"/>
                <a:gd name="T38" fmla="*/ 2082 w 3059"/>
                <a:gd name="T39" fmla="*/ 2087 h 2349"/>
                <a:gd name="T40" fmla="*/ 2243 w 3059"/>
                <a:gd name="T41" fmla="*/ 2298 h 2349"/>
                <a:gd name="T42" fmla="*/ 2609 w 3059"/>
                <a:gd name="T43" fmla="*/ 2345 h 2349"/>
                <a:gd name="T44" fmla="*/ 2956 w 3059"/>
                <a:gd name="T45" fmla="*/ 2331 h 2349"/>
                <a:gd name="T46" fmla="*/ 3053 w 3059"/>
                <a:gd name="T47" fmla="*/ 2261 h 2349"/>
                <a:gd name="T48" fmla="*/ 3015 w 3059"/>
                <a:gd name="T49" fmla="*/ 2140 h 2349"/>
                <a:gd name="T50" fmla="*/ 1094 w 3059"/>
                <a:gd name="T51" fmla="*/ 2024 h 2349"/>
                <a:gd name="T52" fmla="*/ 996 w 3059"/>
                <a:gd name="T53" fmla="*/ 2033 h 2349"/>
                <a:gd name="T54" fmla="*/ 763 w 3059"/>
                <a:gd name="T55" fmla="*/ 2024 h 2349"/>
                <a:gd name="T56" fmla="*/ 573 w 3059"/>
                <a:gd name="T57" fmla="*/ 1909 h 2349"/>
                <a:gd name="T58" fmla="*/ 486 w 3059"/>
                <a:gd name="T59" fmla="*/ 1564 h 2349"/>
                <a:gd name="T60" fmla="*/ 520 w 3059"/>
                <a:gd name="T61" fmla="*/ 1124 h 2349"/>
                <a:gd name="T62" fmla="*/ 665 w 3059"/>
                <a:gd name="T63" fmla="*/ 942 h 2349"/>
                <a:gd name="T64" fmla="*/ 886 w 3059"/>
                <a:gd name="T65" fmla="*/ 911 h 2349"/>
                <a:gd name="T66" fmla="*/ 1063 w 3059"/>
                <a:gd name="T67" fmla="*/ 920 h 2349"/>
                <a:gd name="T68" fmla="*/ 1139 w 3059"/>
                <a:gd name="T69" fmla="*/ 981 h 2349"/>
                <a:gd name="T70" fmla="*/ 1144 w 3059"/>
                <a:gd name="T71" fmla="*/ 1595 h 2349"/>
                <a:gd name="T72" fmla="*/ 1837 w 3059"/>
                <a:gd name="T73" fmla="*/ 2087 h 2349"/>
                <a:gd name="T74" fmla="*/ 1672 w 3059"/>
                <a:gd name="T75" fmla="*/ 2021 h 2349"/>
                <a:gd name="T76" fmla="*/ 1640 w 3059"/>
                <a:gd name="T77" fmla="*/ 1815 h 2349"/>
                <a:gd name="T78" fmla="*/ 1638 w 3059"/>
                <a:gd name="T79" fmla="*/ 1335 h 2349"/>
                <a:gd name="T80" fmla="*/ 1636 w 3059"/>
                <a:gd name="T81" fmla="*/ 734 h 2349"/>
                <a:gd name="T82" fmla="*/ 1632 w 3059"/>
                <a:gd name="T83" fmla="*/ 270 h 2349"/>
                <a:gd name="T84" fmla="*/ 1621 w 3059"/>
                <a:gd name="T85" fmla="*/ 104 h 2349"/>
                <a:gd name="T86" fmla="*/ 1498 w 3059"/>
                <a:gd name="T87" fmla="*/ 41 h 2349"/>
                <a:gd name="T88" fmla="*/ 1222 w 3059"/>
                <a:gd name="T89" fmla="*/ 0 h 2349"/>
                <a:gd name="T90" fmla="*/ 1153 w 3059"/>
                <a:gd name="T91" fmla="*/ 47 h 2349"/>
                <a:gd name="T92" fmla="*/ 1148 w 3059"/>
                <a:gd name="T93" fmla="*/ 229 h 2349"/>
                <a:gd name="T94" fmla="*/ 1142 w 3059"/>
                <a:gd name="T95" fmla="*/ 519 h 2349"/>
                <a:gd name="T96" fmla="*/ 1092 w 3059"/>
                <a:gd name="T97" fmla="*/ 591 h 2349"/>
                <a:gd name="T98" fmla="*/ 634 w 3059"/>
                <a:gd name="T99" fmla="*/ 584 h 2349"/>
                <a:gd name="T100" fmla="*/ 370 w 3059"/>
                <a:gd name="T101" fmla="*/ 651 h 2349"/>
                <a:gd name="T102" fmla="*/ 141 w 3059"/>
                <a:gd name="T103" fmla="*/ 862 h 2349"/>
                <a:gd name="T104" fmla="*/ 9 w 3059"/>
                <a:gd name="T105" fmla="*/ 1293 h 2349"/>
                <a:gd name="T106" fmla="*/ 38 w 3059"/>
                <a:gd name="T107" fmla="*/ 1853 h 2349"/>
                <a:gd name="T108" fmla="*/ 200 w 3059"/>
                <a:gd name="T109" fmla="*/ 2168 h 2349"/>
                <a:gd name="T110" fmla="*/ 425 w 3059"/>
                <a:gd name="T111" fmla="*/ 2304 h 2349"/>
                <a:gd name="T112" fmla="*/ 634 w 3059"/>
                <a:gd name="T113" fmla="*/ 2336 h 2349"/>
                <a:gd name="T114" fmla="*/ 889 w 3059"/>
                <a:gd name="T115" fmla="*/ 2347 h 2349"/>
                <a:gd name="T116" fmla="*/ 1419 w 3059"/>
                <a:gd name="T117" fmla="*/ 2349 h 2349"/>
                <a:gd name="T118" fmla="*/ 1911 w 3059"/>
                <a:gd name="T119" fmla="*/ 2333 h 2349"/>
                <a:gd name="T120" fmla="*/ 1941 w 3059"/>
                <a:gd name="T121" fmla="*/ 2233 h 2349"/>
                <a:gd name="T122" fmla="*/ 1941 w 3059"/>
                <a:gd name="T123" fmla="*/ 2123 h 23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59" h="2349">
                  <a:moveTo>
                    <a:pt x="3015" y="2140"/>
                  </a:moveTo>
                  <a:lnTo>
                    <a:pt x="2992" y="2134"/>
                  </a:lnTo>
                  <a:lnTo>
                    <a:pt x="2970" y="2129"/>
                  </a:lnTo>
                  <a:lnTo>
                    <a:pt x="2945" y="2125"/>
                  </a:lnTo>
                  <a:lnTo>
                    <a:pt x="2918" y="2120"/>
                  </a:lnTo>
                  <a:lnTo>
                    <a:pt x="2887" y="2114"/>
                  </a:lnTo>
                  <a:lnTo>
                    <a:pt x="2849" y="2107"/>
                  </a:lnTo>
                  <a:lnTo>
                    <a:pt x="2804" y="2098"/>
                  </a:lnTo>
                  <a:lnTo>
                    <a:pt x="2750" y="2085"/>
                  </a:lnTo>
                  <a:lnTo>
                    <a:pt x="2699" y="2073"/>
                  </a:lnTo>
                  <a:lnTo>
                    <a:pt x="2659" y="2058"/>
                  </a:lnTo>
                  <a:lnTo>
                    <a:pt x="2627" y="2044"/>
                  </a:lnTo>
                  <a:lnTo>
                    <a:pt x="2605" y="2026"/>
                  </a:lnTo>
                  <a:lnTo>
                    <a:pt x="2587" y="2004"/>
                  </a:lnTo>
                  <a:lnTo>
                    <a:pt x="2576" y="1979"/>
                  </a:lnTo>
                  <a:lnTo>
                    <a:pt x="2569" y="1948"/>
                  </a:lnTo>
                  <a:lnTo>
                    <a:pt x="2565" y="1910"/>
                  </a:lnTo>
                  <a:lnTo>
                    <a:pt x="2562" y="1865"/>
                  </a:lnTo>
                  <a:lnTo>
                    <a:pt x="2560" y="1811"/>
                  </a:lnTo>
                  <a:lnTo>
                    <a:pt x="2558" y="1764"/>
                  </a:lnTo>
                  <a:lnTo>
                    <a:pt x="2556" y="1707"/>
                  </a:lnTo>
                  <a:lnTo>
                    <a:pt x="2554" y="1642"/>
                  </a:lnTo>
                  <a:lnTo>
                    <a:pt x="2554" y="1568"/>
                  </a:lnTo>
                  <a:lnTo>
                    <a:pt x="2553" y="1490"/>
                  </a:lnTo>
                  <a:lnTo>
                    <a:pt x="2553" y="1411"/>
                  </a:lnTo>
                  <a:lnTo>
                    <a:pt x="2551" y="1329"/>
                  </a:lnTo>
                  <a:lnTo>
                    <a:pt x="2551" y="1250"/>
                  </a:lnTo>
                  <a:lnTo>
                    <a:pt x="2553" y="1174"/>
                  </a:lnTo>
                  <a:lnTo>
                    <a:pt x="2553" y="1104"/>
                  </a:lnTo>
                  <a:lnTo>
                    <a:pt x="2554" y="1043"/>
                  </a:lnTo>
                  <a:lnTo>
                    <a:pt x="2560" y="1008"/>
                  </a:lnTo>
                  <a:lnTo>
                    <a:pt x="2572" y="978"/>
                  </a:lnTo>
                  <a:lnTo>
                    <a:pt x="2592" y="952"/>
                  </a:lnTo>
                  <a:lnTo>
                    <a:pt x="2618" y="929"/>
                  </a:lnTo>
                  <a:lnTo>
                    <a:pt x="2647" y="909"/>
                  </a:lnTo>
                  <a:lnTo>
                    <a:pt x="2679" y="893"/>
                  </a:lnTo>
                  <a:lnTo>
                    <a:pt x="2712" y="878"/>
                  </a:lnTo>
                  <a:lnTo>
                    <a:pt x="2744" y="868"/>
                  </a:lnTo>
                  <a:lnTo>
                    <a:pt x="2777" y="859"/>
                  </a:lnTo>
                  <a:lnTo>
                    <a:pt x="2807" y="851"/>
                  </a:lnTo>
                  <a:lnTo>
                    <a:pt x="2833" y="846"/>
                  </a:lnTo>
                  <a:lnTo>
                    <a:pt x="2856" y="842"/>
                  </a:lnTo>
                  <a:lnTo>
                    <a:pt x="2871" y="839"/>
                  </a:lnTo>
                  <a:lnTo>
                    <a:pt x="2880" y="837"/>
                  </a:lnTo>
                  <a:lnTo>
                    <a:pt x="2898" y="830"/>
                  </a:lnTo>
                  <a:lnTo>
                    <a:pt x="2909" y="817"/>
                  </a:lnTo>
                  <a:lnTo>
                    <a:pt x="2912" y="797"/>
                  </a:lnTo>
                  <a:lnTo>
                    <a:pt x="2914" y="783"/>
                  </a:lnTo>
                  <a:lnTo>
                    <a:pt x="2912" y="759"/>
                  </a:lnTo>
                  <a:lnTo>
                    <a:pt x="2911" y="732"/>
                  </a:lnTo>
                  <a:lnTo>
                    <a:pt x="2909" y="705"/>
                  </a:lnTo>
                  <a:lnTo>
                    <a:pt x="2907" y="683"/>
                  </a:lnTo>
                  <a:lnTo>
                    <a:pt x="2905" y="667"/>
                  </a:lnTo>
                  <a:lnTo>
                    <a:pt x="2900" y="649"/>
                  </a:lnTo>
                  <a:lnTo>
                    <a:pt x="2887" y="638"/>
                  </a:lnTo>
                  <a:lnTo>
                    <a:pt x="2873" y="633"/>
                  </a:lnTo>
                  <a:lnTo>
                    <a:pt x="2840" y="629"/>
                  </a:lnTo>
                  <a:lnTo>
                    <a:pt x="2800" y="626"/>
                  </a:lnTo>
                  <a:lnTo>
                    <a:pt x="2753" y="622"/>
                  </a:lnTo>
                  <a:lnTo>
                    <a:pt x="2704" y="619"/>
                  </a:lnTo>
                  <a:lnTo>
                    <a:pt x="2654" y="615"/>
                  </a:lnTo>
                  <a:lnTo>
                    <a:pt x="2607" y="611"/>
                  </a:lnTo>
                  <a:lnTo>
                    <a:pt x="2565" y="609"/>
                  </a:lnTo>
                  <a:lnTo>
                    <a:pt x="2545" y="604"/>
                  </a:lnTo>
                  <a:lnTo>
                    <a:pt x="2531" y="595"/>
                  </a:lnTo>
                  <a:lnTo>
                    <a:pt x="2522" y="582"/>
                  </a:lnTo>
                  <a:lnTo>
                    <a:pt x="2516" y="570"/>
                  </a:lnTo>
                  <a:lnTo>
                    <a:pt x="2511" y="550"/>
                  </a:lnTo>
                  <a:lnTo>
                    <a:pt x="2506" y="517"/>
                  </a:lnTo>
                  <a:lnTo>
                    <a:pt x="2498" y="474"/>
                  </a:lnTo>
                  <a:lnTo>
                    <a:pt x="2489" y="422"/>
                  </a:lnTo>
                  <a:lnTo>
                    <a:pt x="2478" y="357"/>
                  </a:lnTo>
                  <a:lnTo>
                    <a:pt x="2473" y="324"/>
                  </a:lnTo>
                  <a:lnTo>
                    <a:pt x="2468" y="296"/>
                  </a:lnTo>
                  <a:lnTo>
                    <a:pt x="2462" y="272"/>
                  </a:lnTo>
                  <a:lnTo>
                    <a:pt x="2451" y="250"/>
                  </a:lnTo>
                  <a:lnTo>
                    <a:pt x="2437" y="234"/>
                  </a:lnTo>
                  <a:lnTo>
                    <a:pt x="2417" y="220"/>
                  </a:lnTo>
                  <a:lnTo>
                    <a:pt x="2388" y="209"/>
                  </a:lnTo>
                  <a:lnTo>
                    <a:pt x="2348" y="198"/>
                  </a:lnTo>
                  <a:lnTo>
                    <a:pt x="2290" y="187"/>
                  </a:lnTo>
                  <a:lnTo>
                    <a:pt x="2240" y="178"/>
                  </a:lnTo>
                  <a:lnTo>
                    <a:pt x="2200" y="173"/>
                  </a:lnTo>
                  <a:lnTo>
                    <a:pt x="2166" y="171"/>
                  </a:lnTo>
                  <a:lnTo>
                    <a:pt x="2139" y="169"/>
                  </a:lnTo>
                  <a:lnTo>
                    <a:pt x="2119" y="173"/>
                  </a:lnTo>
                  <a:lnTo>
                    <a:pt x="2102" y="176"/>
                  </a:lnTo>
                  <a:lnTo>
                    <a:pt x="2092" y="184"/>
                  </a:lnTo>
                  <a:lnTo>
                    <a:pt x="2084" y="193"/>
                  </a:lnTo>
                  <a:lnTo>
                    <a:pt x="2079" y="205"/>
                  </a:lnTo>
                  <a:lnTo>
                    <a:pt x="2077" y="220"/>
                  </a:lnTo>
                  <a:lnTo>
                    <a:pt x="2075" y="236"/>
                  </a:lnTo>
                  <a:lnTo>
                    <a:pt x="2075" y="254"/>
                  </a:lnTo>
                  <a:lnTo>
                    <a:pt x="2075" y="272"/>
                  </a:lnTo>
                  <a:lnTo>
                    <a:pt x="2075" y="301"/>
                  </a:lnTo>
                  <a:lnTo>
                    <a:pt x="2073" y="342"/>
                  </a:lnTo>
                  <a:lnTo>
                    <a:pt x="2073" y="395"/>
                  </a:lnTo>
                  <a:lnTo>
                    <a:pt x="2073" y="456"/>
                  </a:lnTo>
                  <a:lnTo>
                    <a:pt x="2072" y="525"/>
                  </a:lnTo>
                  <a:lnTo>
                    <a:pt x="2072" y="600"/>
                  </a:lnTo>
                  <a:lnTo>
                    <a:pt x="2072" y="682"/>
                  </a:lnTo>
                  <a:lnTo>
                    <a:pt x="2070" y="766"/>
                  </a:lnTo>
                  <a:lnTo>
                    <a:pt x="2070" y="857"/>
                  </a:lnTo>
                  <a:lnTo>
                    <a:pt x="2068" y="949"/>
                  </a:lnTo>
                  <a:lnTo>
                    <a:pt x="2068" y="1041"/>
                  </a:lnTo>
                  <a:lnTo>
                    <a:pt x="2066" y="1135"/>
                  </a:lnTo>
                  <a:lnTo>
                    <a:pt x="2066" y="1227"/>
                  </a:lnTo>
                  <a:lnTo>
                    <a:pt x="2066" y="1317"/>
                  </a:lnTo>
                  <a:lnTo>
                    <a:pt x="2064" y="1403"/>
                  </a:lnTo>
                  <a:lnTo>
                    <a:pt x="2064" y="1486"/>
                  </a:lnTo>
                  <a:lnTo>
                    <a:pt x="2064" y="1564"/>
                  </a:lnTo>
                  <a:lnTo>
                    <a:pt x="2063" y="1634"/>
                  </a:lnTo>
                  <a:lnTo>
                    <a:pt x="2063" y="1698"/>
                  </a:lnTo>
                  <a:lnTo>
                    <a:pt x="2063" y="1752"/>
                  </a:lnTo>
                  <a:lnTo>
                    <a:pt x="2063" y="1797"/>
                  </a:lnTo>
                  <a:lnTo>
                    <a:pt x="2063" y="1829"/>
                  </a:lnTo>
                  <a:lnTo>
                    <a:pt x="2064" y="1903"/>
                  </a:lnTo>
                  <a:lnTo>
                    <a:pt x="2066" y="1972"/>
                  </a:lnTo>
                  <a:lnTo>
                    <a:pt x="2073" y="2031"/>
                  </a:lnTo>
                  <a:lnTo>
                    <a:pt x="2082" y="2087"/>
                  </a:lnTo>
                  <a:lnTo>
                    <a:pt x="2097" y="2136"/>
                  </a:lnTo>
                  <a:lnTo>
                    <a:pt x="2115" y="2179"/>
                  </a:lnTo>
                  <a:lnTo>
                    <a:pt x="2139" y="2217"/>
                  </a:lnTo>
                  <a:lnTo>
                    <a:pt x="2167" y="2250"/>
                  </a:lnTo>
                  <a:lnTo>
                    <a:pt x="2202" y="2277"/>
                  </a:lnTo>
                  <a:lnTo>
                    <a:pt x="2243" y="2298"/>
                  </a:lnTo>
                  <a:lnTo>
                    <a:pt x="2290" y="2316"/>
                  </a:lnTo>
                  <a:lnTo>
                    <a:pt x="2346" y="2331"/>
                  </a:lnTo>
                  <a:lnTo>
                    <a:pt x="2410" y="2340"/>
                  </a:lnTo>
                  <a:lnTo>
                    <a:pt x="2482" y="2345"/>
                  </a:lnTo>
                  <a:lnTo>
                    <a:pt x="2563" y="2347"/>
                  </a:lnTo>
                  <a:lnTo>
                    <a:pt x="2609" y="2345"/>
                  </a:lnTo>
                  <a:lnTo>
                    <a:pt x="2663" y="2345"/>
                  </a:lnTo>
                  <a:lnTo>
                    <a:pt x="2724" y="2344"/>
                  </a:lnTo>
                  <a:lnTo>
                    <a:pt x="2788" y="2340"/>
                  </a:lnTo>
                  <a:lnTo>
                    <a:pt x="2851" y="2338"/>
                  </a:lnTo>
                  <a:lnTo>
                    <a:pt x="2907" y="2334"/>
                  </a:lnTo>
                  <a:lnTo>
                    <a:pt x="2956" y="2331"/>
                  </a:lnTo>
                  <a:lnTo>
                    <a:pt x="2990" y="2327"/>
                  </a:lnTo>
                  <a:lnTo>
                    <a:pt x="3015" y="2324"/>
                  </a:lnTo>
                  <a:lnTo>
                    <a:pt x="3032" y="2316"/>
                  </a:lnTo>
                  <a:lnTo>
                    <a:pt x="3042" y="2306"/>
                  </a:lnTo>
                  <a:lnTo>
                    <a:pt x="3050" y="2286"/>
                  </a:lnTo>
                  <a:lnTo>
                    <a:pt x="3053" y="2261"/>
                  </a:lnTo>
                  <a:lnTo>
                    <a:pt x="3057" y="2223"/>
                  </a:lnTo>
                  <a:lnTo>
                    <a:pt x="3059" y="2192"/>
                  </a:lnTo>
                  <a:lnTo>
                    <a:pt x="3059" y="2170"/>
                  </a:lnTo>
                  <a:lnTo>
                    <a:pt x="3052" y="2156"/>
                  </a:lnTo>
                  <a:lnTo>
                    <a:pt x="3039" y="2147"/>
                  </a:lnTo>
                  <a:lnTo>
                    <a:pt x="3015" y="2140"/>
                  </a:lnTo>
                  <a:close/>
                  <a:moveTo>
                    <a:pt x="1142" y="1963"/>
                  </a:moveTo>
                  <a:lnTo>
                    <a:pt x="1139" y="1984"/>
                  </a:lnTo>
                  <a:lnTo>
                    <a:pt x="1133" y="2001"/>
                  </a:lnTo>
                  <a:lnTo>
                    <a:pt x="1122" y="2013"/>
                  </a:lnTo>
                  <a:lnTo>
                    <a:pt x="1110" y="2021"/>
                  </a:lnTo>
                  <a:lnTo>
                    <a:pt x="1094" y="2024"/>
                  </a:lnTo>
                  <a:lnTo>
                    <a:pt x="1079" y="2028"/>
                  </a:lnTo>
                  <a:lnTo>
                    <a:pt x="1063" y="2030"/>
                  </a:lnTo>
                  <a:lnTo>
                    <a:pt x="1048" y="2031"/>
                  </a:lnTo>
                  <a:lnTo>
                    <a:pt x="1034" y="2031"/>
                  </a:lnTo>
                  <a:lnTo>
                    <a:pt x="1018" y="2033"/>
                  </a:lnTo>
                  <a:lnTo>
                    <a:pt x="996" y="2033"/>
                  </a:lnTo>
                  <a:lnTo>
                    <a:pt x="969" y="2033"/>
                  </a:lnTo>
                  <a:lnTo>
                    <a:pt x="933" y="2033"/>
                  </a:lnTo>
                  <a:lnTo>
                    <a:pt x="886" y="2033"/>
                  </a:lnTo>
                  <a:lnTo>
                    <a:pt x="844" y="2031"/>
                  </a:lnTo>
                  <a:lnTo>
                    <a:pt x="802" y="2030"/>
                  </a:lnTo>
                  <a:lnTo>
                    <a:pt x="763" y="2024"/>
                  </a:lnTo>
                  <a:lnTo>
                    <a:pt x="725" y="2015"/>
                  </a:lnTo>
                  <a:lnTo>
                    <a:pt x="690" y="2004"/>
                  </a:lnTo>
                  <a:lnTo>
                    <a:pt x="658" y="1988"/>
                  </a:lnTo>
                  <a:lnTo>
                    <a:pt x="627" y="1966"/>
                  </a:lnTo>
                  <a:lnTo>
                    <a:pt x="598" y="1941"/>
                  </a:lnTo>
                  <a:lnTo>
                    <a:pt x="573" y="1909"/>
                  </a:lnTo>
                  <a:lnTo>
                    <a:pt x="551" y="1871"/>
                  </a:lnTo>
                  <a:lnTo>
                    <a:pt x="531" y="1826"/>
                  </a:lnTo>
                  <a:lnTo>
                    <a:pt x="515" y="1772"/>
                  </a:lnTo>
                  <a:lnTo>
                    <a:pt x="502" y="1712"/>
                  </a:lnTo>
                  <a:lnTo>
                    <a:pt x="491" y="1642"/>
                  </a:lnTo>
                  <a:lnTo>
                    <a:pt x="486" y="1564"/>
                  </a:lnTo>
                  <a:lnTo>
                    <a:pt x="484" y="1476"/>
                  </a:lnTo>
                  <a:lnTo>
                    <a:pt x="486" y="1387"/>
                  </a:lnTo>
                  <a:lnTo>
                    <a:pt x="490" y="1308"/>
                  </a:lnTo>
                  <a:lnTo>
                    <a:pt x="497" y="1237"/>
                  </a:lnTo>
                  <a:lnTo>
                    <a:pt x="508" y="1176"/>
                  </a:lnTo>
                  <a:lnTo>
                    <a:pt x="520" y="1124"/>
                  </a:lnTo>
                  <a:lnTo>
                    <a:pt x="537" y="1079"/>
                  </a:lnTo>
                  <a:lnTo>
                    <a:pt x="555" y="1039"/>
                  </a:lnTo>
                  <a:lnTo>
                    <a:pt x="578" y="1006"/>
                  </a:lnTo>
                  <a:lnTo>
                    <a:pt x="604" y="979"/>
                  </a:lnTo>
                  <a:lnTo>
                    <a:pt x="632" y="958"/>
                  </a:lnTo>
                  <a:lnTo>
                    <a:pt x="665" y="942"/>
                  </a:lnTo>
                  <a:lnTo>
                    <a:pt x="699" y="929"/>
                  </a:lnTo>
                  <a:lnTo>
                    <a:pt x="739" y="920"/>
                  </a:lnTo>
                  <a:lnTo>
                    <a:pt x="783" y="914"/>
                  </a:lnTo>
                  <a:lnTo>
                    <a:pt x="830" y="913"/>
                  </a:lnTo>
                  <a:lnTo>
                    <a:pt x="878" y="911"/>
                  </a:lnTo>
                  <a:lnTo>
                    <a:pt x="886" y="911"/>
                  </a:lnTo>
                  <a:lnTo>
                    <a:pt x="904" y="911"/>
                  </a:lnTo>
                  <a:lnTo>
                    <a:pt x="929" y="911"/>
                  </a:lnTo>
                  <a:lnTo>
                    <a:pt x="962" y="913"/>
                  </a:lnTo>
                  <a:lnTo>
                    <a:pt x="996" y="914"/>
                  </a:lnTo>
                  <a:lnTo>
                    <a:pt x="1030" y="916"/>
                  </a:lnTo>
                  <a:lnTo>
                    <a:pt x="1063" y="920"/>
                  </a:lnTo>
                  <a:lnTo>
                    <a:pt x="1083" y="922"/>
                  </a:lnTo>
                  <a:lnTo>
                    <a:pt x="1101" y="927"/>
                  </a:lnTo>
                  <a:lnTo>
                    <a:pt x="1115" y="934"/>
                  </a:lnTo>
                  <a:lnTo>
                    <a:pt x="1128" y="945"/>
                  </a:lnTo>
                  <a:lnTo>
                    <a:pt x="1135" y="961"/>
                  </a:lnTo>
                  <a:lnTo>
                    <a:pt x="1139" y="981"/>
                  </a:lnTo>
                  <a:lnTo>
                    <a:pt x="1141" y="1061"/>
                  </a:lnTo>
                  <a:lnTo>
                    <a:pt x="1142" y="1153"/>
                  </a:lnTo>
                  <a:lnTo>
                    <a:pt x="1144" y="1252"/>
                  </a:lnTo>
                  <a:lnTo>
                    <a:pt x="1144" y="1362"/>
                  </a:lnTo>
                  <a:lnTo>
                    <a:pt x="1144" y="1476"/>
                  </a:lnTo>
                  <a:lnTo>
                    <a:pt x="1144" y="1595"/>
                  </a:lnTo>
                  <a:lnTo>
                    <a:pt x="1142" y="1717"/>
                  </a:lnTo>
                  <a:lnTo>
                    <a:pt x="1142" y="1840"/>
                  </a:lnTo>
                  <a:lnTo>
                    <a:pt x="1142" y="1963"/>
                  </a:lnTo>
                  <a:close/>
                  <a:moveTo>
                    <a:pt x="1918" y="2109"/>
                  </a:moveTo>
                  <a:lnTo>
                    <a:pt x="1876" y="2096"/>
                  </a:lnTo>
                  <a:lnTo>
                    <a:pt x="1837" y="2087"/>
                  </a:lnTo>
                  <a:lnTo>
                    <a:pt x="1799" y="2078"/>
                  </a:lnTo>
                  <a:lnTo>
                    <a:pt x="1766" y="2071"/>
                  </a:lnTo>
                  <a:lnTo>
                    <a:pt x="1737" y="2062"/>
                  </a:lnTo>
                  <a:lnTo>
                    <a:pt x="1712" y="2051"/>
                  </a:lnTo>
                  <a:lnTo>
                    <a:pt x="1690" y="2039"/>
                  </a:lnTo>
                  <a:lnTo>
                    <a:pt x="1672" y="2021"/>
                  </a:lnTo>
                  <a:lnTo>
                    <a:pt x="1658" y="1997"/>
                  </a:lnTo>
                  <a:lnTo>
                    <a:pt x="1649" y="1968"/>
                  </a:lnTo>
                  <a:lnTo>
                    <a:pt x="1643" y="1930"/>
                  </a:lnTo>
                  <a:lnTo>
                    <a:pt x="1643" y="1905"/>
                  </a:lnTo>
                  <a:lnTo>
                    <a:pt x="1641" y="1865"/>
                  </a:lnTo>
                  <a:lnTo>
                    <a:pt x="1640" y="1815"/>
                  </a:lnTo>
                  <a:lnTo>
                    <a:pt x="1640" y="1753"/>
                  </a:lnTo>
                  <a:lnTo>
                    <a:pt x="1640" y="1683"/>
                  </a:lnTo>
                  <a:lnTo>
                    <a:pt x="1638" y="1606"/>
                  </a:lnTo>
                  <a:lnTo>
                    <a:pt x="1638" y="1521"/>
                  </a:lnTo>
                  <a:lnTo>
                    <a:pt x="1638" y="1430"/>
                  </a:lnTo>
                  <a:lnTo>
                    <a:pt x="1638" y="1335"/>
                  </a:lnTo>
                  <a:lnTo>
                    <a:pt x="1638" y="1236"/>
                  </a:lnTo>
                  <a:lnTo>
                    <a:pt x="1638" y="1135"/>
                  </a:lnTo>
                  <a:lnTo>
                    <a:pt x="1636" y="1034"/>
                  </a:lnTo>
                  <a:lnTo>
                    <a:pt x="1636" y="932"/>
                  </a:lnTo>
                  <a:lnTo>
                    <a:pt x="1636" y="831"/>
                  </a:lnTo>
                  <a:lnTo>
                    <a:pt x="1636" y="734"/>
                  </a:lnTo>
                  <a:lnTo>
                    <a:pt x="1636" y="642"/>
                  </a:lnTo>
                  <a:lnTo>
                    <a:pt x="1634" y="552"/>
                  </a:lnTo>
                  <a:lnTo>
                    <a:pt x="1634" y="471"/>
                  </a:lnTo>
                  <a:lnTo>
                    <a:pt x="1634" y="395"/>
                  </a:lnTo>
                  <a:lnTo>
                    <a:pt x="1632" y="328"/>
                  </a:lnTo>
                  <a:lnTo>
                    <a:pt x="1632" y="270"/>
                  </a:lnTo>
                  <a:lnTo>
                    <a:pt x="1630" y="225"/>
                  </a:lnTo>
                  <a:lnTo>
                    <a:pt x="1630" y="191"/>
                  </a:lnTo>
                  <a:lnTo>
                    <a:pt x="1629" y="164"/>
                  </a:lnTo>
                  <a:lnTo>
                    <a:pt x="1627" y="140"/>
                  </a:lnTo>
                  <a:lnTo>
                    <a:pt x="1625" y="121"/>
                  </a:lnTo>
                  <a:lnTo>
                    <a:pt x="1621" y="104"/>
                  </a:lnTo>
                  <a:lnTo>
                    <a:pt x="1616" y="92"/>
                  </a:lnTo>
                  <a:lnTo>
                    <a:pt x="1603" y="79"/>
                  </a:lnTo>
                  <a:lnTo>
                    <a:pt x="1589" y="68"/>
                  </a:lnTo>
                  <a:lnTo>
                    <a:pt x="1565" y="59"/>
                  </a:lnTo>
                  <a:lnTo>
                    <a:pt x="1536" y="50"/>
                  </a:lnTo>
                  <a:lnTo>
                    <a:pt x="1498" y="41"/>
                  </a:lnTo>
                  <a:lnTo>
                    <a:pt x="1450" y="32"/>
                  </a:lnTo>
                  <a:lnTo>
                    <a:pt x="1392" y="21"/>
                  </a:lnTo>
                  <a:lnTo>
                    <a:pt x="1336" y="12"/>
                  </a:lnTo>
                  <a:lnTo>
                    <a:pt x="1289" y="5"/>
                  </a:lnTo>
                  <a:lnTo>
                    <a:pt x="1251" y="1"/>
                  </a:lnTo>
                  <a:lnTo>
                    <a:pt x="1222" y="0"/>
                  </a:lnTo>
                  <a:lnTo>
                    <a:pt x="1198" y="1"/>
                  </a:lnTo>
                  <a:lnTo>
                    <a:pt x="1180" y="7"/>
                  </a:lnTo>
                  <a:lnTo>
                    <a:pt x="1168" y="12"/>
                  </a:lnTo>
                  <a:lnTo>
                    <a:pt x="1160" y="21"/>
                  </a:lnTo>
                  <a:lnTo>
                    <a:pt x="1155" y="34"/>
                  </a:lnTo>
                  <a:lnTo>
                    <a:pt x="1153" y="47"/>
                  </a:lnTo>
                  <a:lnTo>
                    <a:pt x="1151" y="63"/>
                  </a:lnTo>
                  <a:lnTo>
                    <a:pt x="1151" y="81"/>
                  </a:lnTo>
                  <a:lnTo>
                    <a:pt x="1151" y="101"/>
                  </a:lnTo>
                  <a:lnTo>
                    <a:pt x="1150" y="135"/>
                  </a:lnTo>
                  <a:lnTo>
                    <a:pt x="1148" y="178"/>
                  </a:lnTo>
                  <a:lnTo>
                    <a:pt x="1148" y="229"/>
                  </a:lnTo>
                  <a:lnTo>
                    <a:pt x="1146" y="283"/>
                  </a:lnTo>
                  <a:lnTo>
                    <a:pt x="1146" y="337"/>
                  </a:lnTo>
                  <a:lnTo>
                    <a:pt x="1144" y="391"/>
                  </a:lnTo>
                  <a:lnTo>
                    <a:pt x="1144" y="442"/>
                  </a:lnTo>
                  <a:lnTo>
                    <a:pt x="1142" y="485"/>
                  </a:lnTo>
                  <a:lnTo>
                    <a:pt x="1142" y="519"/>
                  </a:lnTo>
                  <a:lnTo>
                    <a:pt x="1141" y="541"/>
                  </a:lnTo>
                  <a:lnTo>
                    <a:pt x="1139" y="561"/>
                  </a:lnTo>
                  <a:lnTo>
                    <a:pt x="1133" y="575"/>
                  </a:lnTo>
                  <a:lnTo>
                    <a:pt x="1124" y="586"/>
                  </a:lnTo>
                  <a:lnTo>
                    <a:pt x="1110" y="590"/>
                  </a:lnTo>
                  <a:lnTo>
                    <a:pt x="1092" y="591"/>
                  </a:lnTo>
                  <a:lnTo>
                    <a:pt x="996" y="588"/>
                  </a:lnTo>
                  <a:lnTo>
                    <a:pt x="898" y="584"/>
                  </a:lnTo>
                  <a:lnTo>
                    <a:pt x="804" y="582"/>
                  </a:lnTo>
                  <a:lnTo>
                    <a:pt x="719" y="582"/>
                  </a:lnTo>
                  <a:lnTo>
                    <a:pt x="678" y="582"/>
                  </a:lnTo>
                  <a:lnTo>
                    <a:pt x="634" y="584"/>
                  </a:lnTo>
                  <a:lnTo>
                    <a:pt x="591" y="590"/>
                  </a:lnTo>
                  <a:lnTo>
                    <a:pt x="548" y="595"/>
                  </a:lnTo>
                  <a:lnTo>
                    <a:pt x="502" y="604"/>
                  </a:lnTo>
                  <a:lnTo>
                    <a:pt x="459" y="617"/>
                  </a:lnTo>
                  <a:lnTo>
                    <a:pt x="414" y="633"/>
                  </a:lnTo>
                  <a:lnTo>
                    <a:pt x="370" y="651"/>
                  </a:lnTo>
                  <a:lnTo>
                    <a:pt x="329" y="674"/>
                  </a:lnTo>
                  <a:lnTo>
                    <a:pt x="287" y="702"/>
                  </a:lnTo>
                  <a:lnTo>
                    <a:pt x="247" y="734"/>
                  </a:lnTo>
                  <a:lnTo>
                    <a:pt x="209" y="772"/>
                  </a:lnTo>
                  <a:lnTo>
                    <a:pt x="173" y="813"/>
                  </a:lnTo>
                  <a:lnTo>
                    <a:pt x="141" y="862"/>
                  </a:lnTo>
                  <a:lnTo>
                    <a:pt x="110" y="916"/>
                  </a:lnTo>
                  <a:lnTo>
                    <a:pt x="83" y="978"/>
                  </a:lnTo>
                  <a:lnTo>
                    <a:pt x="58" y="1044"/>
                  </a:lnTo>
                  <a:lnTo>
                    <a:pt x="38" y="1120"/>
                  </a:lnTo>
                  <a:lnTo>
                    <a:pt x="21" y="1203"/>
                  </a:lnTo>
                  <a:lnTo>
                    <a:pt x="9" y="1293"/>
                  </a:lnTo>
                  <a:lnTo>
                    <a:pt x="1" y="1391"/>
                  </a:lnTo>
                  <a:lnTo>
                    <a:pt x="0" y="1499"/>
                  </a:lnTo>
                  <a:lnTo>
                    <a:pt x="1" y="1598"/>
                  </a:lnTo>
                  <a:lnTo>
                    <a:pt x="9" y="1692"/>
                  </a:lnTo>
                  <a:lnTo>
                    <a:pt x="21" y="1775"/>
                  </a:lnTo>
                  <a:lnTo>
                    <a:pt x="38" y="1853"/>
                  </a:lnTo>
                  <a:lnTo>
                    <a:pt x="56" y="1921"/>
                  </a:lnTo>
                  <a:lnTo>
                    <a:pt x="79" y="1983"/>
                  </a:lnTo>
                  <a:lnTo>
                    <a:pt x="106" y="2039"/>
                  </a:lnTo>
                  <a:lnTo>
                    <a:pt x="135" y="2087"/>
                  </a:lnTo>
                  <a:lnTo>
                    <a:pt x="166" y="2131"/>
                  </a:lnTo>
                  <a:lnTo>
                    <a:pt x="200" y="2168"/>
                  </a:lnTo>
                  <a:lnTo>
                    <a:pt x="235" y="2201"/>
                  </a:lnTo>
                  <a:lnTo>
                    <a:pt x="271" y="2230"/>
                  </a:lnTo>
                  <a:lnTo>
                    <a:pt x="309" y="2253"/>
                  </a:lnTo>
                  <a:lnTo>
                    <a:pt x="347" y="2273"/>
                  </a:lnTo>
                  <a:lnTo>
                    <a:pt x="385" y="2289"/>
                  </a:lnTo>
                  <a:lnTo>
                    <a:pt x="425" y="2304"/>
                  </a:lnTo>
                  <a:lnTo>
                    <a:pt x="463" y="2313"/>
                  </a:lnTo>
                  <a:lnTo>
                    <a:pt x="499" y="2322"/>
                  </a:lnTo>
                  <a:lnTo>
                    <a:pt x="535" y="2327"/>
                  </a:lnTo>
                  <a:lnTo>
                    <a:pt x="569" y="2333"/>
                  </a:lnTo>
                  <a:lnTo>
                    <a:pt x="604" y="2334"/>
                  </a:lnTo>
                  <a:lnTo>
                    <a:pt x="634" y="2336"/>
                  </a:lnTo>
                  <a:lnTo>
                    <a:pt x="661" y="2338"/>
                  </a:lnTo>
                  <a:lnTo>
                    <a:pt x="687" y="2340"/>
                  </a:lnTo>
                  <a:lnTo>
                    <a:pt x="719" y="2342"/>
                  </a:lnTo>
                  <a:lnTo>
                    <a:pt x="766" y="2344"/>
                  </a:lnTo>
                  <a:lnTo>
                    <a:pt x="822" y="2345"/>
                  </a:lnTo>
                  <a:lnTo>
                    <a:pt x="889" y="2347"/>
                  </a:lnTo>
                  <a:lnTo>
                    <a:pt x="963" y="2347"/>
                  </a:lnTo>
                  <a:lnTo>
                    <a:pt x="1045" y="2349"/>
                  </a:lnTo>
                  <a:lnTo>
                    <a:pt x="1133" y="2349"/>
                  </a:lnTo>
                  <a:lnTo>
                    <a:pt x="1225" y="2349"/>
                  </a:lnTo>
                  <a:lnTo>
                    <a:pt x="1321" y="2349"/>
                  </a:lnTo>
                  <a:lnTo>
                    <a:pt x="1419" y="2349"/>
                  </a:lnTo>
                  <a:lnTo>
                    <a:pt x="1518" y="2347"/>
                  </a:lnTo>
                  <a:lnTo>
                    <a:pt x="1616" y="2345"/>
                  </a:lnTo>
                  <a:lnTo>
                    <a:pt x="1712" y="2344"/>
                  </a:lnTo>
                  <a:lnTo>
                    <a:pt x="1804" y="2340"/>
                  </a:lnTo>
                  <a:lnTo>
                    <a:pt x="1893" y="2336"/>
                  </a:lnTo>
                  <a:lnTo>
                    <a:pt x="1911" y="2333"/>
                  </a:lnTo>
                  <a:lnTo>
                    <a:pt x="1923" y="2324"/>
                  </a:lnTo>
                  <a:lnTo>
                    <a:pt x="1931" y="2311"/>
                  </a:lnTo>
                  <a:lnTo>
                    <a:pt x="1936" y="2297"/>
                  </a:lnTo>
                  <a:lnTo>
                    <a:pt x="1938" y="2280"/>
                  </a:lnTo>
                  <a:lnTo>
                    <a:pt x="1940" y="2259"/>
                  </a:lnTo>
                  <a:lnTo>
                    <a:pt x="1941" y="2233"/>
                  </a:lnTo>
                  <a:lnTo>
                    <a:pt x="1943" y="2206"/>
                  </a:lnTo>
                  <a:lnTo>
                    <a:pt x="1945" y="2181"/>
                  </a:lnTo>
                  <a:lnTo>
                    <a:pt x="1947" y="2161"/>
                  </a:lnTo>
                  <a:lnTo>
                    <a:pt x="1947" y="2147"/>
                  </a:lnTo>
                  <a:lnTo>
                    <a:pt x="1945" y="2134"/>
                  </a:lnTo>
                  <a:lnTo>
                    <a:pt x="1941" y="2123"/>
                  </a:lnTo>
                  <a:lnTo>
                    <a:pt x="1932" y="2116"/>
                  </a:lnTo>
                  <a:lnTo>
                    <a:pt x="1918" y="2109"/>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8" name="Freeform 65"/>
            <p:cNvSpPr>
              <a:spLocks noChangeAspect="1"/>
            </p:cNvSpPr>
            <p:nvPr/>
          </p:nvSpPr>
          <p:spPr bwMode="auto">
            <a:xfrm>
              <a:off x="2718" y="10019"/>
              <a:ext cx="258" cy="444"/>
            </a:xfrm>
            <a:custGeom>
              <a:avLst/>
              <a:gdLst>
                <a:gd name="T0" fmla="*/ 202 w 258"/>
                <a:gd name="T1" fmla="*/ 59 h 444"/>
                <a:gd name="T2" fmla="*/ 157 w 258"/>
                <a:gd name="T3" fmla="*/ 61 h 444"/>
                <a:gd name="T4" fmla="*/ 121 w 258"/>
                <a:gd name="T5" fmla="*/ 67 h 444"/>
                <a:gd name="T6" fmla="*/ 92 w 258"/>
                <a:gd name="T7" fmla="*/ 74 h 444"/>
                <a:gd name="T8" fmla="*/ 68 w 258"/>
                <a:gd name="T9" fmla="*/ 83 h 444"/>
                <a:gd name="T10" fmla="*/ 68 w 258"/>
                <a:gd name="T11" fmla="*/ 444 h 444"/>
                <a:gd name="T12" fmla="*/ 0 w 258"/>
                <a:gd name="T13" fmla="*/ 444 h 444"/>
                <a:gd name="T14" fmla="*/ 0 w 258"/>
                <a:gd name="T15" fmla="*/ 5 h 444"/>
                <a:gd name="T16" fmla="*/ 63 w 258"/>
                <a:gd name="T17" fmla="*/ 5 h 444"/>
                <a:gd name="T18" fmla="*/ 66 w 258"/>
                <a:gd name="T19" fmla="*/ 43 h 444"/>
                <a:gd name="T20" fmla="*/ 94 w 258"/>
                <a:gd name="T21" fmla="*/ 25 h 444"/>
                <a:gd name="T22" fmla="*/ 126 w 258"/>
                <a:gd name="T23" fmla="*/ 12 h 444"/>
                <a:gd name="T24" fmla="*/ 160 w 258"/>
                <a:gd name="T25" fmla="*/ 3 h 444"/>
                <a:gd name="T26" fmla="*/ 193 w 258"/>
                <a:gd name="T27" fmla="*/ 0 h 444"/>
                <a:gd name="T28" fmla="*/ 211 w 258"/>
                <a:gd name="T29" fmla="*/ 0 h 444"/>
                <a:gd name="T30" fmla="*/ 235 w 258"/>
                <a:gd name="T31" fmla="*/ 0 h 444"/>
                <a:gd name="T32" fmla="*/ 258 w 258"/>
                <a:gd name="T33" fmla="*/ 3 h 444"/>
                <a:gd name="T34" fmla="*/ 258 w 258"/>
                <a:gd name="T35" fmla="*/ 59 h 444"/>
                <a:gd name="T36" fmla="*/ 202 w 258"/>
                <a:gd name="T37" fmla="*/ 59 h 4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8" h="444">
                  <a:moveTo>
                    <a:pt x="202" y="59"/>
                  </a:moveTo>
                  <a:lnTo>
                    <a:pt x="157" y="61"/>
                  </a:lnTo>
                  <a:lnTo>
                    <a:pt x="121" y="67"/>
                  </a:lnTo>
                  <a:lnTo>
                    <a:pt x="92" y="74"/>
                  </a:lnTo>
                  <a:lnTo>
                    <a:pt x="68" y="83"/>
                  </a:lnTo>
                  <a:lnTo>
                    <a:pt x="68" y="444"/>
                  </a:lnTo>
                  <a:lnTo>
                    <a:pt x="0" y="444"/>
                  </a:lnTo>
                  <a:lnTo>
                    <a:pt x="0" y="5"/>
                  </a:lnTo>
                  <a:lnTo>
                    <a:pt x="63" y="5"/>
                  </a:lnTo>
                  <a:lnTo>
                    <a:pt x="66" y="43"/>
                  </a:lnTo>
                  <a:lnTo>
                    <a:pt x="94" y="25"/>
                  </a:lnTo>
                  <a:lnTo>
                    <a:pt x="126" y="12"/>
                  </a:lnTo>
                  <a:lnTo>
                    <a:pt x="160" y="3"/>
                  </a:lnTo>
                  <a:lnTo>
                    <a:pt x="193" y="0"/>
                  </a:lnTo>
                  <a:lnTo>
                    <a:pt x="211" y="0"/>
                  </a:lnTo>
                  <a:lnTo>
                    <a:pt x="235" y="0"/>
                  </a:lnTo>
                  <a:lnTo>
                    <a:pt x="258" y="3"/>
                  </a:lnTo>
                  <a:lnTo>
                    <a:pt x="258" y="59"/>
                  </a:lnTo>
                  <a:lnTo>
                    <a:pt x="202" y="59"/>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9" name="Freeform 66"/>
            <p:cNvSpPr>
              <a:spLocks noChangeAspect="1" noEditPoints="1"/>
            </p:cNvSpPr>
            <p:nvPr/>
          </p:nvSpPr>
          <p:spPr bwMode="auto">
            <a:xfrm>
              <a:off x="3028" y="10015"/>
              <a:ext cx="367" cy="459"/>
            </a:xfrm>
            <a:custGeom>
              <a:avLst/>
              <a:gdLst>
                <a:gd name="T0" fmla="*/ 308 w 367"/>
                <a:gd name="T1" fmla="*/ 240 h 459"/>
                <a:gd name="T2" fmla="*/ 67 w 367"/>
                <a:gd name="T3" fmla="*/ 240 h 459"/>
                <a:gd name="T4" fmla="*/ 67 w 367"/>
                <a:gd name="T5" fmla="*/ 320 h 459"/>
                <a:gd name="T6" fmla="*/ 69 w 367"/>
                <a:gd name="T7" fmla="*/ 345 h 459"/>
                <a:gd name="T8" fmla="*/ 75 w 367"/>
                <a:gd name="T9" fmla="*/ 365 h 459"/>
                <a:gd name="T10" fmla="*/ 85 w 367"/>
                <a:gd name="T11" fmla="*/ 381 h 459"/>
                <a:gd name="T12" fmla="*/ 102 w 367"/>
                <a:gd name="T13" fmla="*/ 392 h 459"/>
                <a:gd name="T14" fmla="*/ 125 w 367"/>
                <a:gd name="T15" fmla="*/ 399 h 459"/>
                <a:gd name="T16" fmla="*/ 154 w 367"/>
                <a:gd name="T17" fmla="*/ 401 h 459"/>
                <a:gd name="T18" fmla="*/ 355 w 367"/>
                <a:gd name="T19" fmla="*/ 401 h 459"/>
                <a:gd name="T20" fmla="*/ 355 w 367"/>
                <a:gd name="T21" fmla="*/ 433 h 459"/>
                <a:gd name="T22" fmla="*/ 339 w 367"/>
                <a:gd name="T23" fmla="*/ 444 h 459"/>
                <a:gd name="T24" fmla="*/ 317 w 367"/>
                <a:gd name="T25" fmla="*/ 451 h 459"/>
                <a:gd name="T26" fmla="*/ 293 w 367"/>
                <a:gd name="T27" fmla="*/ 457 h 459"/>
                <a:gd name="T28" fmla="*/ 266 w 367"/>
                <a:gd name="T29" fmla="*/ 459 h 459"/>
                <a:gd name="T30" fmla="*/ 152 w 367"/>
                <a:gd name="T31" fmla="*/ 459 h 459"/>
                <a:gd name="T32" fmla="*/ 123 w 367"/>
                <a:gd name="T33" fmla="*/ 457 h 459"/>
                <a:gd name="T34" fmla="*/ 94 w 367"/>
                <a:gd name="T35" fmla="*/ 451 h 459"/>
                <a:gd name="T36" fmla="*/ 69 w 367"/>
                <a:gd name="T37" fmla="*/ 441 h 459"/>
                <a:gd name="T38" fmla="*/ 46 w 367"/>
                <a:gd name="T39" fmla="*/ 426 h 459"/>
                <a:gd name="T40" fmla="*/ 28 w 367"/>
                <a:gd name="T41" fmla="*/ 408 h 459"/>
                <a:gd name="T42" fmla="*/ 13 w 367"/>
                <a:gd name="T43" fmla="*/ 383 h 459"/>
                <a:gd name="T44" fmla="*/ 2 w 367"/>
                <a:gd name="T45" fmla="*/ 352 h 459"/>
                <a:gd name="T46" fmla="*/ 0 w 367"/>
                <a:gd name="T47" fmla="*/ 316 h 459"/>
                <a:gd name="T48" fmla="*/ 0 w 367"/>
                <a:gd name="T49" fmla="*/ 152 h 459"/>
                <a:gd name="T50" fmla="*/ 2 w 367"/>
                <a:gd name="T51" fmla="*/ 114 h 459"/>
                <a:gd name="T52" fmla="*/ 10 w 367"/>
                <a:gd name="T53" fmla="*/ 83 h 459"/>
                <a:gd name="T54" fmla="*/ 22 w 367"/>
                <a:gd name="T55" fmla="*/ 58 h 459"/>
                <a:gd name="T56" fmla="*/ 38 w 367"/>
                <a:gd name="T57" fmla="*/ 38 h 459"/>
                <a:gd name="T58" fmla="*/ 60 w 367"/>
                <a:gd name="T59" fmla="*/ 24 h 459"/>
                <a:gd name="T60" fmla="*/ 84 w 367"/>
                <a:gd name="T61" fmla="*/ 13 h 459"/>
                <a:gd name="T62" fmla="*/ 109 w 367"/>
                <a:gd name="T63" fmla="*/ 6 h 459"/>
                <a:gd name="T64" fmla="*/ 138 w 367"/>
                <a:gd name="T65" fmla="*/ 2 h 459"/>
                <a:gd name="T66" fmla="*/ 169 w 367"/>
                <a:gd name="T67" fmla="*/ 0 h 459"/>
                <a:gd name="T68" fmla="*/ 208 w 367"/>
                <a:gd name="T69" fmla="*/ 0 h 459"/>
                <a:gd name="T70" fmla="*/ 236 w 367"/>
                <a:gd name="T71" fmla="*/ 0 h 459"/>
                <a:gd name="T72" fmla="*/ 263 w 367"/>
                <a:gd name="T73" fmla="*/ 4 h 459"/>
                <a:gd name="T74" fmla="*/ 288 w 367"/>
                <a:gd name="T75" fmla="*/ 11 h 459"/>
                <a:gd name="T76" fmla="*/ 310 w 367"/>
                <a:gd name="T77" fmla="*/ 22 h 459"/>
                <a:gd name="T78" fmla="*/ 330 w 367"/>
                <a:gd name="T79" fmla="*/ 35 h 459"/>
                <a:gd name="T80" fmla="*/ 346 w 367"/>
                <a:gd name="T81" fmla="*/ 54 h 459"/>
                <a:gd name="T82" fmla="*/ 357 w 367"/>
                <a:gd name="T83" fmla="*/ 78 h 459"/>
                <a:gd name="T84" fmla="*/ 366 w 367"/>
                <a:gd name="T85" fmla="*/ 107 h 459"/>
                <a:gd name="T86" fmla="*/ 367 w 367"/>
                <a:gd name="T87" fmla="*/ 143 h 459"/>
                <a:gd name="T88" fmla="*/ 367 w 367"/>
                <a:gd name="T89" fmla="*/ 231 h 459"/>
                <a:gd name="T90" fmla="*/ 308 w 367"/>
                <a:gd name="T91" fmla="*/ 240 h 459"/>
                <a:gd name="T92" fmla="*/ 302 w 367"/>
                <a:gd name="T93" fmla="*/ 128 h 459"/>
                <a:gd name="T94" fmla="*/ 299 w 367"/>
                <a:gd name="T95" fmla="*/ 103 h 459"/>
                <a:gd name="T96" fmla="*/ 292 w 367"/>
                <a:gd name="T97" fmla="*/ 83 h 459"/>
                <a:gd name="T98" fmla="*/ 279 w 367"/>
                <a:gd name="T99" fmla="*/ 71 h 459"/>
                <a:gd name="T100" fmla="*/ 263 w 367"/>
                <a:gd name="T101" fmla="*/ 62 h 459"/>
                <a:gd name="T102" fmla="*/ 241 w 367"/>
                <a:gd name="T103" fmla="*/ 56 h 459"/>
                <a:gd name="T104" fmla="*/ 216 w 367"/>
                <a:gd name="T105" fmla="*/ 56 h 459"/>
                <a:gd name="T106" fmla="*/ 154 w 367"/>
                <a:gd name="T107" fmla="*/ 56 h 459"/>
                <a:gd name="T108" fmla="*/ 125 w 367"/>
                <a:gd name="T109" fmla="*/ 58 h 459"/>
                <a:gd name="T110" fmla="*/ 104 w 367"/>
                <a:gd name="T111" fmla="*/ 65 h 459"/>
                <a:gd name="T112" fmla="*/ 87 w 367"/>
                <a:gd name="T113" fmla="*/ 76 h 459"/>
                <a:gd name="T114" fmla="*/ 76 w 367"/>
                <a:gd name="T115" fmla="*/ 92 h 459"/>
                <a:gd name="T116" fmla="*/ 69 w 367"/>
                <a:gd name="T117" fmla="*/ 114 h 459"/>
                <a:gd name="T118" fmla="*/ 67 w 367"/>
                <a:gd name="T119" fmla="*/ 137 h 459"/>
                <a:gd name="T120" fmla="*/ 67 w 367"/>
                <a:gd name="T121" fmla="*/ 190 h 459"/>
                <a:gd name="T122" fmla="*/ 302 w 367"/>
                <a:gd name="T123" fmla="*/ 190 h 459"/>
                <a:gd name="T124" fmla="*/ 302 w 367"/>
                <a:gd name="T125" fmla="*/ 128 h 4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67" h="459">
                  <a:moveTo>
                    <a:pt x="308" y="240"/>
                  </a:moveTo>
                  <a:lnTo>
                    <a:pt x="67" y="240"/>
                  </a:lnTo>
                  <a:lnTo>
                    <a:pt x="67" y="320"/>
                  </a:lnTo>
                  <a:lnTo>
                    <a:pt x="69" y="345"/>
                  </a:lnTo>
                  <a:lnTo>
                    <a:pt x="75" y="365"/>
                  </a:lnTo>
                  <a:lnTo>
                    <a:pt x="85" y="381"/>
                  </a:lnTo>
                  <a:lnTo>
                    <a:pt x="102" y="392"/>
                  </a:lnTo>
                  <a:lnTo>
                    <a:pt x="125" y="399"/>
                  </a:lnTo>
                  <a:lnTo>
                    <a:pt x="154" y="401"/>
                  </a:lnTo>
                  <a:lnTo>
                    <a:pt x="355" y="401"/>
                  </a:lnTo>
                  <a:lnTo>
                    <a:pt x="355" y="433"/>
                  </a:lnTo>
                  <a:lnTo>
                    <a:pt x="339" y="444"/>
                  </a:lnTo>
                  <a:lnTo>
                    <a:pt x="317" y="451"/>
                  </a:lnTo>
                  <a:lnTo>
                    <a:pt x="293" y="457"/>
                  </a:lnTo>
                  <a:lnTo>
                    <a:pt x="266" y="459"/>
                  </a:lnTo>
                  <a:lnTo>
                    <a:pt x="152" y="459"/>
                  </a:lnTo>
                  <a:lnTo>
                    <a:pt x="123" y="457"/>
                  </a:lnTo>
                  <a:lnTo>
                    <a:pt x="94" y="451"/>
                  </a:lnTo>
                  <a:lnTo>
                    <a:pt x="69" y="441"/>
                  </a:lnTo>
                  <a:lnTo>
                    <a:pt x="46" y="426"/>
                  </a:lnTo>
                  <a:lnTo>
                    <a:pt x="28" y="408"/>
                  </a:lnTo>
                  <a:lnTo>
                    <a:pt x="13" y="383"/>
                  </a:lnTo>
                  <a:lnTo>
                    <a:pt x="2" y="352"/>
                  </a:lnTo>
                  <a:lnTo>
                    <a:pt x="0" y="316"/>
                  </a:lnTo>
                  <a:lnTo>
                    <a:pt x="0" y="152"/>
                  </a:lnTo>
                  <a:lnTo>
                    <a:pt x="2" y="114"/>
                  </a:lnTo>
                  <a:lnTo>
                    <a:pt x="10" y="83"/>
                  </a:lnTo>
                  <a:lnTo>
                    <a:pt x="22" y="58"/>
                  </a:lnTo>
                  <a:lnTo>
                    <a:pt x="38" y="38"/>
                  </a:lnTo>
                  <a:lnTo>
                    <a:pt x="60" y="24"/>
                  </a:lnTo>
                  <a:lnTo>
                    <a:pt x="84" y="13"/>
                  </a:lnTo>
                  <a:lnTo>
                    <a:pt x="109" y="6"/>
                  </a:lnTo>
                  <a:lnTo>
                    <a:pt x="138" y="2"/>
                  </a:lnTo>
                  <a:lnTo>
                    <a:pt x="169" y="0"/>
                  </a:lnTo>
                  <a:lnTo>
                    <a:pt x="208" y="0"/>
                  </a:lnTo>
                  <a:lnTo>
                    <a:pt x="236" y="0"/>
                  </a:lnTo>
                  <a:lnTo>
                    <a:pt x="263" y="4"/>
                  </a:lnTo>
                  <a:lnTo>
                    <a:pt x="288" y="11"/>
                  </a:lnTo>
                  <a:lnTo>
                    <a:pt x="310" y="22"/>
                  </a:lnTo>
                  <a:lnTo>
                    <a:pt x="330" y="35"/>
                  </a:lnTo>
                  <a:lnTo>
                    <a:pt x="346" y="54"/>
                  </a:lnTo>
                  <a:lnTo>
                    <a:pt x="357" y="78"/>
                  </a:lnTo>
                  <a:lnTo>
                    <a:pt x="366" y="107"/>
                  </a:lnTo>
                  <a:lnTo>
                    <a:pt x="367" y="143"/>
                  </a:lnTo>
                  <a:lnTo>
                    <a:pt x="367" y="231"/>
                  </a:lnTo>
                  <a:lnTo>
                    <a:pt x="308" y="240"/>
                  </a:lnTo>
                  <a:close/>
                  <a:moveTo>
                    <a:pt x="302" y="128"/>
                  </a:moveTo>
                  <a:lnTo>
                    <a:pt x="299" y="103"/>
                  </a:lnTo>
                  <a:lnTo>
                    <a:pt x="292" y="83"/>
                  </a:lnTo>
                  <a:lnTo>
                    <a:pt x="279" y="71"/>
                  </a:lnTo>
                  <a:lnTo>
                    <a:pt x="263" y="62"/>
                  </a:lnTo>
                  <a:lnTo>
                    <a:pt x="241" y="56"/>
                  </a:lnTo>
                  <a:lnTo>
                    <a:pt x="216" y="56"/>
                  </a:lnTo>
                  <a:lnTo>
                    <a:pt x="154" y="56"/>
                  </a:lnTo>
                  <a:lnTo>
                    <a:pt x="125" y="58"/>
                  </a:lnTo>
                  <a:lnTo>
                    <a:pt x="104" y="65"/>
                  </a:lnTo>
                  <a:lnTo>
                    <a:pt x="87" y="76"/>
                  </a:lnTo>
                  <a:lnTo>
                    <a:pt x="76" y="92"/>
                  </a:lnTo>
                  <a:lnTo>
                    <a:pt x="69" y="114"/>
                  </a:lnTo>
                  <a:lnTo>
                    <a:pt x="67" y="137"/>
                  </a:lnTo>
                  <a:lnTo>
                    <a:pt x="67" y="190"/>
                  </a:lnTo>
                  <a:lnTo>
                    <a:pt x="302" y="190"/>
                  </a:lnTo>
                  <a:lnTo>
                    <a:pt x="302" y="12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0" name="Freeform 67"/>
            <p:cNvSpPr>
              <a:spLocks noChangeAspect="1" noEditPoints="1"/>
            </p:cNvSpPr>
            <p:nvPr/>
          </p:nvSpPr>
          <p:spPr bwMode="auto">
            <a:xfrm>
              <a:off x="3509" y="10015"/>
              <a:ext cx="362" cy="634"/>
            </a:xfrm>
            <a:custGeom>
              <a:avLst/>
              <a:gdLst>
                <a:gd name="T0" fmla="*/ 111 w 362"/>
                <a:gd name="T1" fmla="*/ 634 h 634"/>
                <a:gd name="T2" fmla="*/ 71 w 362"/>
                <a:gd name="T3" fmla="*/ 632 h 634"/>
                <a:gd name="T4" fmla="*/ 29 w 362"/>
                <a:gd name="T5" fmla="*/ 623 h 634"/>
                <a:gd name="T6" fmla="*/ 13 w 362"/>
                <a:gd name="T7" fmla="*/ 574 h 634"/>
                <a:gd name="T8" fmla="*/ 248 w 362"/>
                <a:gd name="T9" fmla="*/ 570 h 634"/>
                <a:gd name="T10" fmla="*/ 282 w 362"/>
                <a:gd name="T11" fmla="*/ 545 h 634"/>
                <a:gd name="T12" fmla="*/ 293 w 362"/>
                <a:gd name="T13" fmla="*/ 495 h 634"/>
                <a:gd name="T14" fmla="*/ 268 w 362"/>
                <a:gd name="T15" fmla="*/ 417 h 634"/>
                <a:gd name="T16" fmla="*/ 210 w 362"/>
                <a:gd name="T17" fmla="*/ 437 h 634"/>
                <a:gd name="T18" fmla="*/ 116 w 362"/>
                <a:gd name="T19" fmla="*/ 439 h 634"/>
                <a:gd name="T20" fmla="*/ 60 w 362"/>
                <a:gd name="T21" fmla="*/ 430 h 634"/>
                <a:gd name="T22" fmla="*/ 22 w 362"/>
                <a:gd name="T23" fmla="*/ 404 h 634"/>
                <a:gd name="T24" fmla="*/ 2 w 362"/>
                <a:gd name="T25" fmla="*/ 361 h 634"/>
                <a:gd name="T26" fmla="*/ 0 w 362"/>
                <a:gd name="T27" fmla="*/ 123 h 634"/>
                <a:gd name="T28" fmla="*/ 13 w 362"/>
                <a:gd name="T29" fmla="*/ 62 h 634"/>
                <a:gd name="T30" fmla="*/ 47 w 362"/>
                <a:gd name="T31" fmla="*/ 22 h 634"/>
                <a:gd name="T32" fmla="*/ 100 w 362"/>
                <a:gd name="T33" fmla="*/ 2 h 634"/>
                <a:gd name="T34" fmla="*/ 197 w 362"/>
                <a:gd name="T35" fmla="*/ 0 h 634"/>
                <a:gd name="T36" fmla="*/ 254 w 362"/>
                <a:gd name="T37" fmla="*/ 11 h 634"/>
                <a:gd name="T38" fmla="*/ 299 w 362"/>
                <a:gd name="T39" fmla="*/ 44 h 634"/>
                <a:gd name="T40" fmla="*/ 362 w 362"/>
                <a:gd name="T41" fmla="*/ 9 h 634"/>
                <a:gd name="T42" fmla="*/ 358 w 362"/>
                <a:gd name="T43" fmla="*/ 529 h 634"/>
                <a:gd name="T44" fmla="*/ 333 w 362"/>
                <a:gd name="T45" fmla="*/ 588 h 634"/>
                <a:gd name="T46" fmla="*/ 284 w 362"/>
                <a:gd name="T47" fmla="*/ 623 h 634"/>
                <a:gd name="T48" fmla="*/ 214 w 362"/>
                <a:gd name="T49" fmla="*/ 634 h 634"/>
                <a:gd name="T50" fmla="*/ 275 w 362"/>
                <a:gd name="T51" fmla="*/ 78 h 634"/>
                <a:gd name="T52" fmla="*/ 219 w 362"/>
                <a:gd name="T53" fmla="*/ 62 h 634"/>
                <a:gd name="T54" fmla="*/ 120 w 362"/>
                <a:gd name="T55" fmla="*/ 60 h 634"/>
                <a:gd name="T56" fmla="*/ 94 w 362"/>
                <a:gd name="T57" fmla="*/ 63 h 634"/>
                <a:gd name="T58" fmla="*/ 76 w 362"/>
                <a:gd name="T59" fmla="*/ 83 h 634"/>
                <a:gd name="T60" fmla="*/ 67 w 362"/>
                <a:gd name="T61" fmla="*/ 121 h 634"/>
                <a:gd name="T62" fmla="*/ 71 w 362"/>
                <a:gd name="T63" fmla="*/ 345 h 634"/>
                <a:gd name="T64" fmla="*/ 89 w 362"/>
                <a:gd name="T65" fmla="*/ 368 h 634"/>
                <a:gd name="T66" fmla="*/ 116 w 362"/>
                <a:gd name="T67" fmla="*/ 376 h 634"/>
                <a:gd name="T68" fmla="*/ 181 w 362"/>
                <a:gd name="T69" fmla="*/ 377 h 634"/>
                <a:gd name="T70" fmla="*/ 252 w 362"/>
                <a:gd name="T71" fmla="*/ 370 h 634"/>
                <a:gd name="T72" fmla="*/ 293 w 362"/>
                <a:gd name="T73" fmla="*/ 361 h 6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2" h="634">
                  <a:moveTo>
                    <a:pt x="214" y="634"/>
                  </a:moveTo>
                  <a:lnTo>
                    <a:pt x="111" y="634"/>
                  </a:lnTo>
                  <a:lnTo>
                    <a:pt x="91" y="634"/>
                  </a:lnTo>
                  <a:lnTo>
                    <a:pt x="71" y="632"/>
                  </a:lnTo>
                  <a:lnTo>
                    <a:pt x="49" y="628"/>
                  </a:lnTo>
                  <a:lnTo>
                    <a:pt x="29" y="623"/>
                  </a:lnTo>
                  <a:lnTo>
                    <a:pt x="13" y="614"/>
                  </a:lnTo>
                  <a:lnTo>
                    <a:pt x="13" y="574"/>
                  </a:lnTo>
                  <a:lnTo>
                    <a:pt x="221" y="574"/>
                  </a:lnTo>
                  <a:lnTo>
                    <a:pt x="248" y="570"/>
                  </a:lnTo>
                  <a:lnTo>
                    <a:pt x="270" y="561"/>
                  </a:lnTo>
                  <a:lnTo>
                    <a:pt x="282" y="545"/>
                  </a:lnTo>
                  <a:lnTo>
                    <a:pt x="291" y="524"/>
                  </a:lnTo>
                  <a:lnTo>
                    <a:pt x="293" y="495"/>
                  </a:lnTo>
                  <a:lnTo>
                    <a:pt x="293" y="397"/>
                  </a:lnTo>
                  <a:lnTo>
                    <a:pt x="268" y="417"/>
                  </a:lnTo>
                  <a:lnTo>
                    <a:pt x="241" y="430"/>
                  </a:lnTo>
                  <a:lnTo>
                    <a:pt x="210" y="437"/>
                  </a:lnTo>
                  <a:lnTo>
                    <a:pt x="176" y="439"/>
                  </a:lnTo>
                  <a:lnTo>
                    <a:pt x="116" y="439"/>
                  </a:lnTo>
                  <a:lnTo>
                    <a:pt x="85" y="437"/>
                  </a:lnTo>
                  <a:lnTo>
                    <a:pt x="60" y="430"/>
                  </a:lnTo>
                  <a:lnTo>
                    <a:pt x="38" y="421"/>
                  </a:lnTo>
                  <a:lnTo>
                    <a:pt x="22" y="404"/>
                  </a:lnTo>
                  <a:lnTo>
                    <a:pt x="9" y="385"/>
                  </a:lnTo>
                  <a:lnTo>
                    <a:pt x="2" y="361"/>
                  </a:lnTo>
                  <a:lnTo>
                    <a:pt x="0" y="330"/>
                  </a:lnTo>
                  <a:lnTo>
                    <a:pt x="0" y="123"/>
                  </a:lnTo>
                  <a:lnTo>
                    <a:pt x="4" y="90"/>
                  </a:lnTo>
                  <a:lnTo>
                    <a:pt x="13" y="62"/>
                  </a:lnTo>
                  <a:lnTo>
                    <a:pt x="28" y="40"/>
                  </a:lnTo>
                  <a:lnTo>
                    <a:pt x="47" y="22"/>
                  </a:lnTo>
                  <a:lnTo>
                    <a:pt x="71" y="9"/>
                  </a:lnTo>
                  <a:lnTo>
                    <a:pt x="100" y="2"/>
                  </a:lnTo>
                  <a:lnTo>
                    <a:pt x="132" y="0"/>
                  </a:lnTo>
                  <a:lnTo>
                    <a:pt x="197" y="0"/>
                  </a:lnTo>
                  <a:lnTo>
                    <a:pt x="225" y="2"/>
                  </a:lnTo>
                  <a:lnTo>
                    <a:pt x="254" y="11"/>
                  </a:lnTo>
                  <a:lnTo>
                    <a:pt x="279" y="24"/>
                  </a:lnTo>
                  <a:lnTo>
                    <a:pt x="299" y="44"/>
                  </a:lnTo>
                  <a:lnTo>
                    <a:pt x="308" y="9"/>
                  </a:lnTo>
                  <a:lnTo>
                    <a:pt x="362" y="9"/>
                  </a:lnTo>
                  <a:lnTo>
                    <a:pt x="362" y="491"/>
                  </a:lnTo>
                  <a:lnTo>
                    <a:pt x="358" y="529"/>
                  </a:lnTo>
                  <a:lnTo>
                    <a:pt x="349" y="563"/>
                  </a:lnTo>
                  <a:lnTo>
                    <a:pt x="333" y="588"/>
                  </a:lnTo>
                  <a:lnTo>
                    <a:pt x="313" y="608"/>
                  </a:lnTo>
                  <a:lnTo>
                    <a:pt x="284" y="623"/>
                  </a:lnTo>
                  <a:lnTo>
                    <a:pt x="252" y="630"/>
                  </a:lnTo>
                  <a:lnTo>
                    <a:pt x="214" y="634"/>
                  </a:lnTo>
                  <a:close/>
                  <a:moveTo>
                    <a:pt x="293" y="87"/>
                  </a:moveTo>
                  <a:lnTo>
                    <a:pt x="275" y="78"/>
                  </a:lnTo>
                  <a:lnTo>
                    <a:pt x="250" y="69"/>
                  </a:lnTo>
                  <a:lnTo>
                    <a:pt x="219" y="62"/>
                  </a:lnTo>
                  <a:lnTo>
                    <a:pt x="183" y="60"/>
                  </a:lnTo>
                  <a:lnTo>
                    <a:pt x="120" y="60"/>
                  </a:lnTo>
                  <a:lnTo>
                    <a:pt x="107" y="60"/>
                  </a:lnTo>
                  <a:lnTo>
                    <a:pt x="94" y="63"/>
                  </a:lnTo>
                  <a:lnTo>
                    <a:pt x="85" y="71"/>
                  </a:lnTo>
                  <a:lnTo>
                    <a:pt x="76" y="83"/>
                  </a:lnTo>
                  <a:lnTo>
                    <a:pt x="69" y="99"/>
                  </a:lnTo>
                  <a:lnTo>
                    <a:pt x="67" y="121"/>
                  </a:lnTo>
                  <a:lnTo>
                    <a:pt x="67" y="323"/>
                  </a:lnTo>
                  <a:lnTo>
                    <a:pt x="71" y="345"/>
                  </a:lnTo>
                  <a:lnTo>
                    <a:pt x="78" y="359"/>
                  </a:lnTo>
                  <a:lnTo>
                    <a:pt x="89" y="368"/>
                  </a:lnTo>
                  <a:lnTo>
                    <a:pt x="102" y="374"/>
                  </a:lnTo>
                  <a:lnTo>
                    <a:pt x="116" y="376"/>
                  </a:lnTo>
                  <a:lnTo>
                    <a:pt x="129" y="377"/>
                  </a:lnTo>
                  <a:lnTo>
                    <a:pt x="181" y="377"/>
                  </a:lnTo>
                  <a:lnTo>
                    <a:pt x="219" y="376"/>
                  </a:lnTo>
                  <a:lnTo>
                    <a:pt x="252" y="370"/>
                  </a:lnTo>
                  <a:lnTo>
                    <a:pt x="277" y="367"/>
                  </a:lnTo>
                  <a:lnTo>
                    <a:pt x="293" y="361"/>
                  </a:lnTo>
                  <a:lnTo>
                    <a:pt x="293" y="8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1" name="Freeform 68"/>
            <p:cNvSpPr>
              <a:spLocks noChangeAspect="1" noEditPoints="1"/>
            </p:cNvSpPr>
            <p:nvPr/>
          </p:nvSpPr>
          <p:spPr bwMode="auto">
            <a:xfrm>
              <a:off x="4019" y="9846"/>
              <a:ext cx="67" cy="617"/>
            </a:xfrm>
            <a:custGeom>
              <a:avLst/>
              <a:gdLst>
                <a:gd name="T0" fmla="*/ 0 w 67"/>
                <a:gd name="T1" fmla="*/ 84 h 617"/>
                <a:gd name="T2" fmla="*/ 0 w 67"/>
                <a:gd name="T3" fmla="*/ 0 h 617"/>
                <a:gd name="T4" fmla="*/ 67 w 67"/>
                <a:gd name="T5" fmla="*/ 0 h 617"/>
                <a:gd name="T6" fmla="*/ 67 w 67"/>
                <a:gd name="T7" fmla="*/ 84 h 617"/>
                <a:gd name="T8" fmla="*/ 0 w 67"/>
                <a:gd name="T9" fmla="*/ 84 h 617"/>
                <a:gd name="T10" fmla="*/ 0 w 67"/>
                <a:gd name="T11" fmla="*/ 617 h 617"/>
                <a:gd name="T12" fmla="*/ 0 w 67"/>
                <a:gd name="T13" fmla="*/ 178 h 617"/>
                <a:gd name="T14" fmla="*/ 67 w 67"/>
                <a:gd name="T15" fmla="*/ 178 h 617"/>
                <a:gd name="T16" fmla="*/ 67 w 67"/>
                <a:gd name="T17" fmla="*/ 617 h 617"/>
                <a:gd name="T18" fmla="*/ 0 w 67"/>
                <a:gd name="T19" fmla="*/ 617 h 6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617">
                  <a:moveTo>
                    <a:pt x="0" y="84"/>
                  </a:moveTo>
                  <a:lnTo>
                    <a:pt x="0" y="0"/>
                  </a:lnTo>
                  <a:lnTo>
                    <a:pt x="67" y="0"/>
                  </a:lnTo>
                  <a:lnTo>
                    <a:pt x="67" y="84"/>
                  </a:lnTo>
                  <a:lnTo>
                    <a:pt x="0" y="84"/>
                  </a:lnTo>
                  <a:close/>
                  <a:moveTo>
                    <a:pt x="0" y="617"/>
                  </a:moveTo>
                  <a:lnTo>
                    <a:pt x="0" y="178"/>
                  </a:lnTo>
                  <a:lnTo>
                    <a:pt x="67" y="178"/>
                  </a:lnTo>
                  <a:lnTo>
                    <a:pt x="67" y="617"/>
                  </a:lnTo>
                  <a:lnTo>
                    <a:pt x="0" y="61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2" name="Freeform 69"/>
            <p:cNvSpPr>
              <a:spLocks noChangeAspect="1" noEditPoints="1"/>
            </p:cNvSpPr>
            <p:nvPr/>
          </p:nvSpPr>
          <p:spPr bwMode="auto">
            <a:xfrm>
              <a:off x="4222" y="10015"/>
              <a:ext cx="378" cy="459"/>
            </a:xfrm>
            <a:custGeom>
              <a:avLst/>
              <a:gdLst>
                <a:gd name="T0" fmla="*/ 235 w 378"/>
                <a:gd name="T1" fmla="*/ 459 h 459"/>
                <a:gd name="T2" fmla="*/ 150 w 378"/>
                <a:gd name="T3" fmla="*/ 459 h 459"/>
                <a:gd name="T4" fmla="*/ 112 w 378"/>
                <a:gd name="T5" fmla="*/ 455 h 459"/>
                <a:gd name="T6" fmla="*/ 79 w 378"/>
                <a:gd name="T7" fmla="*/ 446 h 459"/>
                <a:gd name="T8" fmla="*/ 52 w 378"/>
                <a:gd name="T9" fmla="*/ 431 h 459"/>
                <a:gd name="T10" fmla="*/ 30 w 378"/>
                <a:gd name="T11" fmla="*/ 412 h 459"/>
                <a:gd name="T12" fmla="*/ 14 w 378"/>
                <a:gd name="T13" fmla="*/ 386 h 459"/>
                <a:gd name="T14" fmla="*/ 3 w 378"/>
                <a:gd name="T15" fmla="*/ 354 h 459"/>
                <a:gd name="T16" fmla="*/ 0 w 378"/>
                <a:gd name="T17" fmla="*/ 316 h 459"/>
                <a:gd name="T18" fmla="*/ 0 w 378"/>
                <a:gd name="T19" fmla="*/ 141 h 459"/>
                <a:gd name="T20" fmla="*/ 3 w 378"/>
                <a:gd name="T21" fmla="*/ 105 h 459"/>
                <a:gd name="T22" fmla="*/ 14 w 378"/>
                <a:gd name="T23" fmla="*/ 72 h 459"/>
                <a:gd name="T24" fmla="*/ 30 w 378"/>
                <a:gd name="T25" fmla="*/ 47 h 459"/>
                <a:gd name="T26" fmla="*/ 52 w 378"/>
                <a:gd name="T27" fmla="*/ 26 h 459"/>
                <a:gd name="T28" fmla="*/ 79 w 378"/>
                <a:gd name="T29" fmla="*/ 11 h 459"/>
                <a:gd name="T30" fmla="*/ 112 w 378"/>
                <a:gd name="T31" fmla="*/ 2 h 459"/>
                <a:gd name="T32" fmla="*/ 150 w 378"/>
                <a:gd name="T33" fmla="*/ 0 h 459"/>
                <a:gd name="T34" fmla="*/ 235 w 378"/>
                <a:gd name="T35" fmla="*/ 0 h 459"/>
                <a:gd name="T36" fmla="*/ 271 w 378"/>
                <a:gd name="T37" fmla="*/ 4 h 459"/>
                <a:gd name="T38" fmla="*/ 303 w 378"/>
                <a:gd name="T39" fmla="*/ 13 h 459"/>
                <a:gd name="T40" fmla="*/ 331 w 378"/>
                <a:gd name="T41" fmla="*/ 29 h 459"/>
                <a:gd name="T42" fmla="*/ 350 w 378"/>
                <a:gd name="T43" fmla="*/ 51 h 459"/>
                <a:gd name="T44" fmla="*/ 367 w 378"/>
                <a:gd name="T45" fmla="*/ 78 h 459"/>
                <a:gd name="T46" fmla="*/ 376 w 378"/>
                <a:gd name="T47" fmla="*/ 110 h 459"/>
                <a:gd name="T48" fmla="*/ 378 w 378"/>
                <a:gd name="T49" fmla="*/ 146 h 459"/>
                <a:gd name="T50" fmla="*/ 378 w 378"/>
                <a:gd name="T51" fmla="*/ 312 h 459"/>
                <a:gd name="T52" fmla="*/ 376 w 378"/>
                <a:gd name="T53" fmla="*/ 348 h 459"/>
                <a:gd name="T54" fmla="*/ 367 w 378"/>
                <a:gd name="T55" fmla="*/ 381 h 459"/>
                <a:gd name="T56" fmla="*/ 350 w 378"/>
                <a:gd name="T57" fmla="*/ 408 h 459"/>
                <a:gd name="T58" fmla="*/ 331 w 378"/>
                <a:gd name="T59" fmla="*/ 430 h 459"/>
                <a:gd name="T60" fmla="*/ 303 w 378"/>
                <a:gd name="T61" fmla="*/ 446 h 459"/>
                <a:gd name="T62" fmla="*/ 271 w 378"/>
                <a:gd name="T63" fmla="*/ 455 h 459"/>
                <a:gd name="T64" fmla="*/ 235 w 378"/>
                <a:gd name="T65" fmla="*/ 459 h 459"/>
                <a:gd name="T66" fmla="*/ 311 w 378"/>
                <a:gd name="T67" fmla="*/ 134 h 459"/>
                <a:gd name="T68" fmla="*/ 309 w 378"/>
                <a:gd name="T69" fmla="*/ 114 h 459"/>
                <a:gd name="T70" fmla="*/ 303 w 378"/>
                <a:gd name="T71" fmla="*/ 96 h 459"/>
                <a:gd name="T72" fmla="*/ 296 w 378"/>
                <a:gd name="T73" fmla="*/ 78 h 459"/>
                <a:gd name="T74" fmla="*/ 284 w 378"/>
                <a:gd name="T75" fmla="*/ 65 h 459"/>
                <a:gd name="T76" fmla="*/ 267 w 378"/>
                <a:gd name="T77" fmla="*/ 56 h 459"/>
                <a:gd name="T78" fmla="*/ 246 w 378"/>
                <a:gd name="T79" fmla="*/ 54 h 459"/>
                <a:gd name="T80" fmla="*/ 135 w 378"/>
                <a:gd name="T81" fmla="*/ 54 h 459"/>
                <a:gd name="T82" fmla="*/ 114 w 378"/>
                <a:gd name="T83" fmla="*/ 56 h 459"/>
                <a:gd name="T84" fmla="*/ 97 w 378"/>
                <a:gd name="T85" fmla="*/ 65 h 459"/>
                <a:gd name="T86" fmla="*/ 83 w 378"/>
                <a:gd name="T87" fmla="*/ 78 h 459"/>
                <a:gd name="T88" fmla="*/ 74 w 378"/>
                <a:gd name="T89" fmla="*/ 94 h 459"/>
                <a:gd name="T90" fmla="*/ 70 w 378"/>
                <a:gd name="T91" fmla="*/ 112 h 459"/>
                <a:gd name="T92" fmla="*/ 68 w 378"/>
                <a:gd name="T93" fmla="*/ 134 h 459"/>
                <a:gd name="T94" fmla="*/ 68 w 378"/>
                <a:gd name="T95" fmla="*/ 323 h 459"/>
                <a:gd name="T96" fmla="*/ 70 w 378"/>
                <a:gd name="T97" fmla="*/ 345 h 459"/>
                <a:gd name="T98" fmla="*/ 74 w 378"/>
                <a:gd name="T99" fmla="*/ 365 h 459"/>
                <a:gd name="T100" fmla="*/ 83 w 378"/>
                <a:gd name="T101" fmla="*/ 381 h 459"/>
                <a:gd name="T102" fmla="*/ 97 w 378"/>
                <a:gd name="T103" fmla="*/ 394 h 459"/>
                <a:gd name="T104" fmla="*/ 114 w 378"/>
                <a:gd name="T105" fmla="*/ 401 h 459"/>
                <a:gd name="T106" fmla="*/ 135 w 378"/>
                <a:gd name="T107" fmla="*/ 404 h 459"/>
                <a:gd name="T108" fmla="*/ 246 w 378"/>
                <a:gd name="T109" fmla="*/ 404 h 459"/>
                <a:gd name="T110" fmla="*/ 267 w 378"/>
                <a:gd name="T111" fmla="*/ 401 h 459"/>
                <a:gd name="T112" fmla="*/ 284 w 378"/>
                <a:gd name="T113" fmla="*/ 392 h 459"/>
                <a:gd name="T114" fmla="*/ 296 w 378"/>
                <a:gd name="T115" fmla="*/ 379 h 459"/>
                <a:gd name="T116" fmla="*/ 303 w 378"/>
                <a:gd name="T117" fmla="*/ 363 h 459"/>
                <a:gd name="T118" fmla="*/ 309 w 378"/>
                <a:gd name="T119" fmla="*/ 345 h 459"/>
                <a:gd name="T120" fmla="*/ 311 w 378"/>
                <a:gd name="T121" fmla="*/ 325 h 459"/>
                <a:gd name="T122" fmla="*/ 311 w 378"/>
                <a:gd name="T123" fmla="*/ 134 h 4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8" h="459">
                  <a:moveTo>
                    <a:pt x="235" y="459"/>
                  </a:moveTo>
                  <a:lnTo>
                    <a:pt x="150" y="459"/>
                  </a:lnTo>
                  <a:lnTo>
                    <a:pt x="112" y="455"/>
                  </a:lnTo>
                  <a:lnTo>
                    <a:pt x="79" y="446"/>
                  </a:lnTo>
                  <a:lnTo>
                    <a:pt x="52" y="431"/>
                  </a:lnTo>
                  <a:lnTo>
                    <a:pt x="30" y="412"/>
                  </a:lnTo>
                  <a:lnTo>
                    <a:pt x="14" y="386"/>
                  </a:lnTo>
                  <a:lnTo>
                    <a:pt x="3" y="354"/>
                  </a:lnTo>
                  <a:lnTo>
                    <a:pt x="0" y="316"/>
                  </a:lnTo>
                  <a:lnTo>
                    <a:pt x="0" y="141"/>
                  </a:lnTo>
                  <a:lnTo>
                    <a:pt x="3" y="105"/>
                  </a:lnTo>
                  <a:lnTo>
                    <a:pt x="14" y="72"/>
                  </a:lnTo>
                  <a:lnTo>
                    <a:pt x="30" y="47"/>
                  </a:lnTo>
                  <a:lnTo>
                    <a:pt x="52" y="26"/>
                  </a:lnTo>
                  <a:lnTo>
                    <a:pt x="79" y="11"/>
                  </a:lnTo>
                  <a:lnTo>
                    <a:pt x="112" y="2"/>
                  </a:lnTo>
                  <a:lnTo>
                    <a:pt x="150" y="0"/>
                  </a:lnTo>
                  <a:lnTo>
                    <a:pt x="235" y="0"/>
                  </a:lnTo>
                  <a:lnTo>
                    <a:pt x="271" y="4"/>
                  </a:lnTo>
                  <a:lnTo>
                    <a:pt x="303" y="13"/>
                  </a:lnTo>
                  <a:lnTo>
                    <a:pt x="331" y="29"/>
                  </a:lnTo>
                  <a:lnTo>
                    <a:pt x="350" y="51"/>
                  </a:lnTo>
                  <a:lnTo>
                    <a:pt x="367" y="78"/>
                  </a:lnTo>
                  <a:lnTo>
                    <a:pt x="376" y="110"/>
                  </a:lnTo>
                  <a:lnTo>
                    <a:pt x="378" y="146"/>
                  </a:lnTo>
                  <a:lnTo>
                    <a:pt x="378" y="312"/>
                  </a:lnTo>
                  <a:lnTo>
                    <a:pt x="376" y="348"/>
                  </a:lnTo>
                  <a:lnTo>
                    <a:pt x="367" y="381"/>
                  </a:lnTo>
                  <a:lnTo>
                    <a:pt x="350" y="408"/>
                  </a:lnTo>
                  <a:lnTo>
                    <a:pt x="331" y="430"/>
                  </a:lnTo>
                  <a:lnTo>
                    <a:pt x="303" y="446"/>
                  </a:lnTo>
                  <a:lnTo>
                    <a:pt x="271" y="455"/>
                  </a:lnTo>
                  <a:lnTo>
                    <a:pt x="235" y="459"/>
                  </a:lnTo>
                  <a:close/>
                  <a:moveTo>
                    <a:pt x="311" y="134"/>
                  </a:moveTo>
                  <a:lnTo>
                    <a:pt x="309" y="114"/>
                  </a:lnTo>
                  <a:lnTo>
                    <a:pt x="303" y="96"/>
                  </a:lnTo>
                  <a:lnTo>
                    <a:pt x="296" y="78"/>
                  </a:lnTo>
                  <a:lnTo>
                    <a:pt x="284" y="65"/>
                  </a:lnTo>
                  <a:lnTo>
                    <a:pt x="267" y="56"/>
                  </a:lnTo>
                  <a:lnTo>
                    <a:pt x="246" y="54"/>
                  </a:lnTo>
                  <a:lnTo>
                    <a:pt x="135" y="54"/>
                  </a:lnTo>
                  <a:lnTo>
                    <a:pt x="114" y="56"/>
                  </a:lnTo>
                  <a:lnTo>
                    <a:pt x="97" y="65"/>
                  </a:lnTo>
                  <a:lnTo>
                    <a:pt x="83" y="78"/>
                  </a:lnTo>
                  <a:lnTo>
                    <a:pt x="74" y="94"/>
                  </a:lnTo>
                  <a:lnTo>
                    <a:pt x="70" y="112"/>
                  </a:lnTo>
                  <a:lnTo>
                    <a:pt x="68" y="134"/>
                  </a:lnTo>
                  <a:lnTo>
                    <a:pt x="68" y="323"/>
                  </a:lnTo>
                  <a:lnTo>
                    <a:pt x="70" y="345"/>
                  </a:lnTo>
                  <a:lnTo>
                    <a:pt x="74" y="365"/>
                  </a:lnTo>
                  <a:lnTo>
                    <a:pt x="83" y="381"/>
                  </a:lnTo>
                  <a:lnTo>
                    <a:pt x="97" y="394"/>
                  </a:lnTo>
                  <a:lnTo>
                    <a:pt x="114" y="401"/>
                  </a:lnTo>
                  <a:lnTo>
                    <a:pt x="135" y="404"/>
                  </a:lnTo>
                  <a:lnTo>
                    <a:pt x="246" y="404"/>
                  </a:lnTo>
                  <a:lnTo>
                    <a:pt x="267" y="401"/>
                  </a:lnTo>
                  <a:lnTo>
                    <a:pt x="284" y="392"/>
                  </a:lnTo>
                  <a:lnTo>
                    <a:pt x="296" y="379"/>
                  </a:lnTo>
                  <a:lnTo>
                    <a:pt x="303" y="363"/>
                  </a:lnTo>
                  <a:lnTo>
                    <a:pt x="309" y="345"/>
                  </a:lnTo>
                  <a:lnTo>
                    <a:pt x="311" y="325"/>
                  </a:lnTo>
                  <a:lnTo>
                    <a:pt x="311" y="134"/>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3" name="Freeform 70"/>
            <p:cNvSpPr>
              <a:spLocks noChangeAspect="1"/>
            </p:cNvSpPr>
            <p:nvPr/>
          </p:nvSpPr>
          <p:spPr bwMode="auto">
            <a:xfrm>
              <a:off x="4721" y="10015"/>
              <a:ext cx="361" cy="448"/>
            </a:xfrm>
            <a:custGeom>
              <a:avLst/>
              <a:gdLst>
                <a:gd name="T0" fmla="*/ 293 w 361"/>
                <a:gd name="T1" fmla="*/ 448 h 448"/>
                <a:gd name="T2" fmla="*/ 293 w 361"/>
                <a:gd name="T3" fmla="*/ 107 h 448"/>
                <a:gd name="T4" fmla="*/ 289 w 361"/>
                <a:gd name="T5" fmla="*/ 87 h 448"/>
                <a:gd name="T6" fmla="*/ 280 w 361"/>
                <a:gd name="T7" fmla="*/ 74 h 448"/>
                <a:gd name="T8" fmla="*/ 267 w 361"/>
                <a:gd name="T9" fmla="*/ 67 h 448"/>
                <a:gd name="T10" fmla="*/ 253 w 361"/>
                <a:gd name="T11" fmla="*/ 62 h 448"/>
                <a:gd name="T12" fmla="*/ 237 w 361"/>
                <a:gd name="T13" fmla="*/ 60 h 448"/>
                <a:gd name="T14" fmla="*/ 168 w 361"/>
                <a:gd name="T15" fmla="*/ 60 h 448"/>
                <a:gd name="T16" fmla="*/ 135 w 361"/>
                <a:gd name="T17" fmla="*/ 62 h 448"/>
                <a:gd name="T18" fmla="*/ 106 w 361"/>
                <a:gd name="T19" fmla="*/ 65 h 448"/>
                <a:gd name="T20" fmla="*/ 83 w 361"/>
                <a:gd name="T21" fmla="*/ 69 h 448"/>
                <a:gd name="T22" fmla="*/ 67 w 361"/>
                <a:gd name="T23" fmla="*/ 72 h 448"/>
                <a:gd name="T24" fmla="*/ 67 w 361"/>
                <a:gd name="T25" fmla="*/ 448 h 448"/>
                <a:gd name="T26" fmla="*/ 0 w 361"/>
                <a:gd name="T27" fmla="*/ 448 h 448"/>
                <a:gd name="T28" fmla="*/ 0 w 361"/>
                <a:gd name="T29" fmla="*/ 9 h 448"/>
                <a:gd name="T30" fmla="*/ 63 w 361"/>
                <a:gd name="T31" fmla="*/ 9 h 448"/>
                <a:gd name="T32" fmla="*/ 67 w 361"/>
                <a:gd name="T33" fmla="*/ 40 h 448"/>
                <a:gd name="T34" fmla="*/ 92 w 361"/>
                <a:gd name="T35" fmla="*/ 22 h 448"/>
                <a:gd name="T36" fmla="*/ 121 w 361"/>
                <a:gd name="T37" fmla="*/ 9 h 448"/>
                <a:gd name="T38" fmla="*/ 152 w 361"/>
                <a:gd name="T39" fmla="*/ 2 h 448"/>
                <a:gd name="T40" fmla="*/ 182 w 361"/>
                <a:gd name="T41" fmla="*/ 0 h 448"/>
                <a:gd name="T42" fmla="*/ 249 w 361"/>
                <a:gd name="T43" fmla="*/ 0 h 448"/>
                <a:gd name="T44" fmla="*/ 275 w 361"/>
                <a:gd name="T45" fmla="*/ 2 h 448"/>
                <a:gd name="T46" fmla="*/ 296 w 361"/>
                <a:gd name="T47" fmla="*/ 6 h 448"/>
                <a:gd name="T48" fmla="*/ 318 w 361"/>
                <a:gd name="T49" fmla="*/ 15 h 448"/>
                <a:gd name="T50" fmla="*/ 334 w 361"/>
                <a:gd name="T51" fmla="*/ 29 h 448"/>
                <a:gd name="T52" fmla="*/ 349 w 361"/>
                <a:gd name="T53" fmla="*/ 47 h 448"/>
                <a:gd name="T54" fmla="*/ 358 w 361"/>
                <a:gd name="T55" fmla="*/ 71 h 448"/>
                <a:gd name="T56" fmla="*/ 361 w 361"/>
                <a:gd name="T57" fmla="*/ 98 h 448"/>
                <a:gd name="T58" fmla="*/ 361 w 361"/>
                <a:gd name="T59" fmla="*/ 448 h 448"/>
                <a:gd name="T60" fmla="*/ 293 w 361"/>
                <a:gd name="T61" fmla="*/ 448 h 4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1" h="448">
                  <a:moveTo>
                    <a:pt x="293" y="448"/>
                  </a:moveTo>
                  <a:lnTo>
                    <a:pt x="293" y="107"/>
                  </a:lnTo>
                  <a:lnTo>
                    <a:pt x="289" y="87"/>
                  </a:lnTo>
                  <a:lnTo>
                    <a:pt x="280" y="74"/>
                  </a:lnTo>
                  <a:lnTo>
                    <a:pt x="267" y="67"/>
                  </a:lnTo>
                  <a:lnTo>
                    <a:pt x="253" y="62"/>
                  </a:lnTo>
                  <a:lnTo>
                    <a:pt x="237" y="60"/>
                  </a:lnTo>
                  <a:lnTo>
                    <a:pt x="168" y="60"/>
                  </a:lnTo>
                  <a:lnTo>
                    <a:pt x="135" y="62"/>
                  </a:lnTo>
                  <a:lnTo>
                    <a:pt x="106" y="65"/>
                  </a:lnTo>
                  <a:lnTo>
                    <a:pt x="83" y="69"/>
                  </a:lnTo>
                  <a:lnTo>
                    <a:pt x="67" y="72"/>
                  </a:lnTo>
                  <a:lnTo>
                    <a:pt x="67" y="448"/>
                  </a:lnTo>
                  <a:lnTo>
                    <a:pt x="0" y="448"/>
                  </a:lnTo>
                  <a:lnTo>
                    <a:pt x="0" y="9"/>
                  </a:lnTo>
                  <a:lnTo>
                    <a:pt x="63" y="9"/>
                  </a:lnTo>
                  <a:lnTo>
                    <a:pt x="67" y="40"/>
                  </a:lnTo>
                  <a:lnTo>
                    <a:pt x="92" y="22"/>
                  </a:lnTo>
                  <a:lnTo>
                    <a:pt x="121" y="9"/>
                  </a:lnTo>
                  <a:lnTo>
                    <a:pt x="152" y="2"/>
                  </a:lnTo>
                  <a:lnTo>
                    <a:pt x="182" y="0"/>
                  </a:lnTo>
                  <a:lnTo>
                    <a:pt x="249" y="0"/>
                  </a:lnTo>
                  <a:lnTo>
                    <a:pt x="275" y="2"/>
                  </a:lnTo>
                  <a:lnTo>
                    <a:pt x="296" y="6"/>
                  </a:lnTo>
                  <a:lnTo>
                    <a:pt x="318" y="15"/>
                  </a:lnTo>
                  <a:lnTo>
                    <a:pt x="334" y="29"/>
                  </a:lnTo>
                  <a:lnTo>
                    <a:pt x="349" y="47"/>
                  </a:lnTo>
                  <a:lnTo>
                    <a:pt x="358" y="71"/>
                  </a:lnTo>
                  <a:lnTo>
                    <a:pt x="361" y="98"/>
                  </a:lnTo>
                  <a:lnTo>
                    <a:pt x="361" y="448"/>
                  </a:lnTo>
                  <a:lnTo>
                    <a:pt x="293" y="44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4" name="Freeform 71"/>
            <p:cNvSpPr>
              <a:spLocks noChangeAspect="1"/>
            </p:cNvSpPr>
            <p:nvPr/>
          </p:nvSpPr>
          <p:spPr bwMode="auto">
            <a:xfrm>
              <a:off x="5232" y="10015"/>
              <a:ext cx="608" cy="448"/>
            </a:xfrm>
            <a:custGeom>
              <a:avLst/>
              <a:gdLst>
                <a:gd name="T0" fmla="*/ 541 w 608"/>
                <a:gd name="T1" fmla="*/ 448 h 448"/>
                <a:gd name="T2" fmla="*/ 541 w 608"/>
                <a:gd name="T3" fmla="*/ 107 h 448"/>
                <a:gd name="T4" fmla="*/ 537 w 608"/>
                <a:gd name="T5" fmla="*/ 87 h 448"/>
                <a:gd name="T6" fmla="*/ 528 w 608"/>
                <a:gd name="T7" fmla="*/ 74 h 448"/>
                <a:gd name="T8" fmla="*/ 516 w 608"/>
                <a:gd name="T9" fmla="*/ 67 h 448"/>
                <a:gd name="T10" fmla="*/ 501 w 608"/>
                <a:gd name="T11" fmla="*/ 62 h 448"/>
                <a:gd name="T12" fmla="*/ 485 w 608"/>
                <a:gd name="T13" fmla="*/ 60 h 448"/>
                <a:gd name="T14" fmla="*/ 440 w 608"/>
                <a:gd name="T15" fmla="*/ 60 h 448"/>
                <a:gd name="T16" fmla="*/ 407 w 608"/>
                <a:gd name="T17" fmla="*/ 62 h 448"/>
                <a:gd name="T18" fmla="*/ 378 w 608"/>
                <a:gd name="T19" fmla="*/ 65 h 448"/>
                <a:gd name="T20" fmla="*/ 355 w 608"/>
                <a:gd name="T21" fmla="*/ 69 h 448"/>
                <a:gd name="T22" fmla="*/ 338 w 608"/>
                <a:gd name="T23" fmla="*/ 72 h 448"/>
                <a:gd name="T24" fmla="*/ 338 w 608"/>
                <a:gd name="T25" fmla="*/ 448 h 448"/>
                <a:gd name="T26" fmla="*/ 270 w 608"/>
                <a:gd name="T27" fmla="*/ 448 h 448"/>
                <a:gd name="T28" fmla="*/ 270 w 608"/>
                <a:gd name="T29" fmla="*/ 107 h 448"/>
                <a:gd name="T30" fmla="*/ 268 w 608"/>
                <a:gd name="T31" fmla="*/ 87 h 448"/>
                <a:gd name="T32" fmla="*/ 259 w 608"/>
                <a:gd name="T33" fmla="*/ 74 h 448"/>
                <a:gd name="T34" fmla="*/ 246 w 608"/>
                <a:gd name="T35" fmla="*/ 67 h 448"/>
                <a:gd name="T36" fmla="*/ 230 w 608"/>
                <a:gd name="T37" fmla="*/ 62 h 448"/>
                <a:gd name="T38" fmla="*/ 214 w 608"/>
                <a:gd name="T39" fmla="*/ 60 h 448"/>
                <a:gd name="T40" fmla="*/ 165 w 608"/>
                <a:gd name="T41" fmla="*/ 60 h 448"/>
                <a:gd name="T42" fmla="*/ 127 w 608"/>
                <a:gd name="T43" fmla="*/ 63 h 448"/>
                <a:gd name="T44" fmla="*/ 94 w 608"/>
                <a:gd name="T45" fmla="*/ 67 h 448"/>
                <a:gd name="T46" fmla="*/ 67 w 608"/>
                <a:gd name="T47" fmla="*/ 72 h 448"/>
                <a:gd name="T48" fmla="*/ 67 w 608"/>
                <a:gd name="T49" fmla="*/ 448 h 448"/>
                <a:gd name="T50" fmla="*/ 0 w 608"/>
                <a:gd name="T51" fmla="*/ 448 h 448"/>
                <a:gd name="T52" fmla="*/ 0 w 608"/>
                <a:gd name="T53" fmla="*/ 9 h 448"/>
                <a:gd name="T54" fmla="*/ 65 w 608"/>
                <a:gd name="T55" fmla="*/ 9 h 448"/>
                <a:gd name="T56" fmla="*/ 67 w 608"/>
                <a:gd name="T57" fmla="*/ 40 h 448"/>
                <a:gd name="T58" fmla="*/ 93 w 608"/>
                <a:gd name="T59" fmla="*/ 22 h 448"/>
                <a:gd name="T60" fmla="*/ 122 w 608"/>
                <a:gd name="T61" fmla="*/ 9 h 448"/>
                <a:gd name="T62" fmla="*/ 152 w 608"/>
                <a:gd name="T63" fmla="*/ 2 h 448"/>
                <a:gd name="T64" fmla="*/ 183 w 608"/>
                <a:gd name="T65" fmla="*/ 0 h 448"/>
                <a:gd name="T66" fmla="*/ 228 w 608"/>
                <a:gd name="T67" fmla="*/ 0 h 448"/>
                <a:gd name="T68" fmla="*/ 252 w 608"/>
                <a:gd name="T69" fmla="*/ 2 h 448"/>
                <a:gd name="T70" fmla="*/ 275 w 608"/>
                <a:gd name="T71" fmla="*/ 7 h 448"/>
                <a:gd name="T72" fmla="*/ 297 w 608"/>
                <a:gd name="T73" fmla="*/ 16 h 448"/>
                <a:gd name="T74" fmla="*/ 315 w 608"/>
                <a:gd name="T75" fmla="*/ 31 h 448"/>
                <a:gd name="T76" fmla="*/ 328 w 608"/>
                <a:gd name="T77" fmla="*/ 51 h 448"/>
                <a:gd name="T78" fmla="*/ 346 w 608"/>
                <a:gd name="T79" fmla="*/ 33 h 448"/>
                <a:gd name="T80" fmla="*/ 369 w 608"/>
                <a:gd name="T81" fmla="*/ 18 h 448"/>
                <a:gd name="T82" fmla="*/ 396 w 608"/>
                <a:gd name="T83" fmla="*/ 7 h 448"/>
                <a:gd name="T84" fmla="*/ 425 w 608"/>
                <a:gd name="T85" fmla="*/ 2 h 448"/>
                <a:gd name="T86" fmla="*/ 456 w 608"/>
                <a:gd name="T87" fmla="*/ 0 h 448"/>
                <a:gd name="T88" fmla="*/ 498 w 608"/>
                <a:gd name="T89" fmla="*/ 0 h 448"/>
                <a:gd name="T90" fmla="*/ 521 w 608"/>
                <a:gd name="T91" fmla="*/ 2 h 448"/>
                <a:gd name="T92" fmla="*/ 545 w 608"/>
                <a:gd name="T93" fmla="*/ 6 h 448"/>
                <a:gd name="T94" fmla="*/ 564 w 608"/>
                <a:gd name="T95" fmla="*/ 15 h 448"/>
                <a:gd name="T96" fmla="*/ 583 w 608"/>
                <a:gd name="T97" fmla="*/ 29 h 448"/>
                <a:gd name="T98" fmla="*/ 597 w 608"/>
                <a:gd name="T99" fmla="*/ 47 h 448"/>
                <a:gd name="T100" fmla="*/ 604 w 608"/>
                <a:gd name="T101" fmla="*/ 71 h 448"/>
                <a:gd name="T102" fmla="*/ 608 w 608"/>
                <a:gd name="T103" fmla="*/ 98 h 448"/>
                <a:gd name="T104" fmla="*/ 608 w 608"/>
                <a:gd name="T105" fmla="*/ 448 h 448"/>
                <a:gd name="T106" fmla="*/ 541 w 608"/>
                <a:gd name="T107" fmla="*/ 448 h 4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8" h="448">
                  <a:moveTo>
                    <a:pt x="541" y="448"/>
                  </a:moveTo>
                  <a:lnTo>
                    <a:pt x="541" y="107"/>
                  </a:lnTo>
                  <a:lnTo>
                    <a:pt x="537" y="87"/>
                  </a:lnTo>
                  <a:lnTo>
                    <a:pt x="528" y="74"/>
                  </a:lnTo>
                  <a:lnTo>
                    <a:pt x="516" y="67"/>
                  </a:lnTo>
                  <a:lnTo>
                    <a:pt x="501" y="62"/>
                  </a:lnTo>
                  <a:lnTo>
                    <a:pt x="485" y="60"/>
                  </a:lnTo>
                  <a:lnTo>
                    <a:pt x="440" y="60"/>
                  </a:lnTo>
                  <a:lnTo>
                    <a:pt x="407" y="62"/>
                  </a:lnTo>
                  <a:lnTo>
                    <a:pt x="378" y="65"/>
                  </a:lnTo>
                  <a:lnTo>
                    <a:pt x="355" y="69"/>
                  </a:lnTo>
                  <a:lnTo>
                    <a:pt x="338" y="72"/>
                  </a:lnTo>
                  <a:lnTo>
                    <a:pt x="338" y="448"/>
                  </a:lnTo>
                  <a:lnTo>
                    <a:pt x="270" y="448"/>
                  </a:lnTo>
                  <a:lnTo>
                    <a:pt x="270" y="107"/>
                  </a:lnTo>
                  <a:lnTo>
                    <a:pt x="268" y="87"/>
                  </a:lnTo>
                  <a:lnTo>
                    <a:pt x="259" y="74"/>
                  </a:lnTo>
                  <a:lnTo>
                    <a:pt x="246" y="67"/>
                  </a:lnTo>
                  <a:lnTo>
                    <a:pt x="230" y="62"/>
                  </a:lnTo>
                  <a:lnTo>
                    <a:pt x="214" y="60"/>
                  </a:lnTo>
                  <a:lnTo>
                    <a:pt x="165" y="60"/>
                  </a:lnTo>
                  <a:lnTo>
                    <a:pt x="127" y="63"/>
                  </a:lnTo>
                  <a:lnTo>
                    <a:pt x="94" y="67"/>
                  </a:lnTo>
                  <a:lnTo>
                    <a:pt x="67" y="72"/>
                  </a:lnTo>
                  <a:lnTo>
                    <a:pt x="67" y="448"/>
                  </a:lnTo>
                  <a:lnTo>
                    <a:pt x="0" y="448"/>
                  </a:lnTo>
                  <a:lnTo>
                    <a:pt x="0" y="9"/>
                  </a:lnTo>
                  <a:lnTo>
                    <a:pt x="65" y="9"/>
                  </a:lnTo>
                  <a:lnTo>
                    <a:pt x="67" y="40"/>
                  </a:lnTo>
                  <a:lnTo>
                    <a:pt x="93" y="22"/>
                  </a:lnTo>
                  <a:lnTo>
                    <a:pt x="122" y="9"/>
                  </a:lnTo>
                  <a:lnTo>
                    <a:pt x="152" y="2"/>
                  </a:lnTo>
                  <a:lnTo>
                    <a:pt x="183" y="0"/>
                  </a:lnTo>
                  <a:lnTo>
                    <a:pt x="228" y="0"/>
                  </a:lnTo>
                  <a:lnTo>
                    <a:pt x="252" y="2"/>
                  </a:lnTo>
                  <a:lnTo>
                    <a:pt x="275" y="7"/>
                  </a:lnTo>
                  <a:lnTo>
                    <a:pt x="297" y="16"/>
                  </a:lnTo>
                  <a:lnTo>
                    <a:pt x="315" y="31"/>
                  </a:lnTo>
                  <a:lnTo>
                    <a:pt x="328" y="51"/>
                  </a:lnTo>
                  <a:lnTo>
                    <a:pt x="346" y="33"/>
                  </a:lnTo>
                  <a:lnTo>
                    <a:pt x="369" y="18"/>
                  </a:lnTo>
                  <a:lnTo>
                    <a:pt x="396" y="7"/>
                  </a:lnTo>
                  <a:lnTo>
                    <a:pt x="425" y="2"/>
                  </a:lnTo>
                  <a:lnTo>
                    <a:pt x="456" y="0"/>
                  </a:lnTo>
                  <a:lnTo>
                    <a:pt x="498" y="0"/>
                  </a:lnTo>
                  <a:lnTo>
                    <a:pt x="521" y="2"/>
                  </a:lnTo>
                  <a:lnTo>
                    <a:pt x="545" y="6"/>
                  </a:lnTo>
                  <a:lnTo>
                    <a:pt x="564" y="15"/>
                  </a:lnTo>
                  <a:lnTo>
                    <a:pt x="583" y="29"/>
                  </a:lnTo>
                  <a:lnTo>
                    <a:pt x="597" y="47"/>
                  </a:lnTo>
                  <a:lnTo>
                    <a:pt x="604" y="71"/>
                  </a:lnTo>
                  <a:lnTo>
                    <a:pt x="608" y="98"/>
                  </a:lnTo>
                  <a:lnTo>
                    <a:pt x="608" y="448"/>
                  </a:lnTo>
                  <a:lnTo>
                    <a:pt x="541" y="448"/>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15" name="Freeform 72"/>
            <p:cNvSpPr>
              <a:spLocks noChangeAspect="1" noEditPoints="1"/>
            </p:cNvSpPr>
            <p:nvPr/>
          </p:nvSpPr>
          <p:spPr bwMode="auto">
            <a:xfrm>
              <a:off x="5986" y="9846"/>
              <a:ext cx="67" cy="617"/>
            </a:xfrm>
            <a:custGeom>
              <a:avLst/>
              <a:gdLst>
                <a:gd name="T0" fmla="*/ 0 w 67"/>
                <a:gd name="T1" fmla="*/ 84 h 617"/>
                <a:gd name="T2" fmla="*/ 0 w 67"/>
                <a:gd name="T3" fmla="*/ 0 h 617"/>
                <a:gd name="T4" fmla="*/ 67 w 67"/>
                <a:gd name="T5" fmla="*/ 0 h 617"/>
                <a:gd name="T6" fmla="*/ 67 w 67"/>
                <a:gd name="T7" fmla="*/ 84 h 617"/>
                <a:gd name="T8" fmla="*/ 0 w 67"/>
                <a:gd name="T9" fmla="*/ 84 h 617"/>
                <a:gd name="T10" fmla="*/ 0 w 67"/>
                <a:gd name="T11" fmla="*/ 617 h 617"/>
                <a:gd name="T12" fmla="*/ 0 w 67"/>
                <a:gd name="T13" fmla="*/ 178 h 617"/>
                <a:gd name="T14" fmla="*/ 67 w 67"/>
                <a:gd name="T15" fmla="*/ 178 h 617"/>
                <a:gd name="T16" fmla="*/ 67 w 67"/>
                <a:gd name="T17" fmla="*/ 617 h 617"/>
                <a:gd name="T18" fmla="*/ 0 w 67"/>
                <a:gd name="T19" fmla="*/ 617 h 6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617">
                  <a:moveTo>
                    <a:pt x="0" y="84"/>
                  </a:moveTo>
                  <a:lnTo>
                    <a:pt x="0" y="0"/>
                  </a:lnTo>
                  <a:lnTo>
                    <a:pt x="67" y="0"/>
                  </a:lnTo>
                  <a:lnTo>
                    <a:pt x="67" y="84"/>
                  </a:lnTo>
                  <a:lnTo>
                    <a:pt x="0" y="84"/>
                  </a:lnTo>
                  <a:close/>
                  <a:moveTo>
                    <a:pt x="0" y="617"/>
                  </a:moveTo>
                  <a:lnTo>
                    <a:pt x="0" y="178"/>
                  </a:lnTo>
                  <a:lnTo>
                    <a:pt x="67" y="178"/>
                  </a:lnTo>
                  <a:lnTo>
                    <a:pt x="67" y="617"/>
                  </a:lnTo>
                  <a:lnTo>
                    <a:pt x="0" y="617"/>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16" name="Freeform 73"/>
            <p:cNvSpPr>
              <a:spLocks noChangeAspect="1" noEditPoints="1"/>
            </p:cNvSpPr>
            <p:nvPr/>
          </p:nvSpPr>
          <p:spPr bwMode="auto">
            <a:xfrm>
              <a:off x="6182" y="9846"/>
              <a:ext cx="359" cy="628"/>
            </a:xfrm>
            <a:custGeom>
              <a:avLst/>
              <a:gdLst>
                <a:gd name="T0" fmla="*/ 300 w 359"/>
                <a:gd name="T1" fmla="*/ 617 h 628"/>
                <a:gd name="T2" fmla="*/ 294 w 359"/>
                <a:gd name="T3" fmla="*/ 584 h 628"/>
                <a:gd name="T4" fmla="*/ 267 w 359"/>
                <a:gd name="T5" fmla="*/ 606 h 628"/>
                <a:gd name="T6" fmla="*/ 238 w 359"/>
                <a:gd name="T7" fmla="*/ 619 h 628"/>
                <a:gd name="T8" fmla="*/ 207 w 359"/>
                <a:gd name="T9" fmla="*/ 626 h 628"/>
                <a:gd name="T10" fmla="*/ 175 w 359"/>
                <a:gd name="T11" fmla="*/ 628 h 628"/>
                <a:gd name="T12" fmla="*/ 104 w 359"/>
                <a:gd name="T13" fmla="*/ 628 h 628"/>
                <a:gd name="T14" fmla="*/ 85 w 359"/>
                <a:gd name="T15" fmla="*/ 626 h 628"/>
                <a:gd name="T16" fmla="*/ 63 w 359"/>
                <a:gd name="T17" fmla="*/ 620 h 628"/>
                <a:gd name="T18" fmla="*/ 43 w 359"/>
                <a:gd name="T19" fmla="*/ 613 h 628"/>
                <a:gd name="T20" fmla="*/ 25 w 359"/>
                <a:gd name="T21" fmla="*/ 599 h 628"/>
                <a:gd name="T22" fmla="*/ 12 w 359"/>
                <a:gd name="T23" fmla="*/ 581 h 628"/>
                <a:gd name="T24" fmla="*/ 1 w 359"/>
                <a:gd name="T25" fmla="*/ 557 h 628"/>
                <a:gd name="T26" fmla="*/ 0 w 359"/>
                <a:gd name="T27" fmla="*/ 527 h 628"/>
                <a:gd name="T28" fmla="*/ 0 w 359"/>
                <a:gd name="T29" fmla="*/ 292 h 628"/>
                <a:gd name="T30" fmla="*/ 1 w 359"/>
                <a:gd name="T31" fmla="*/ 259 h 628"/>
                <a:gd name="T32" fmla="*/ 10 w 359"/>
                <a:gd name="T33" fmla="*/ 232 h 628"/>
                <a:gd name="T34" fmla="*/ 25 w 359"/>
                <a:gd name="T35" fmla="*/ 211 h 628"/>
                <a:gd name="T36" fmla="*/ 45 w 359"/>
                <a:gd name="T37" fmla="*/ 193 h 628"/>
                <a:gd name="T38" fmla="*/ 68 w 359"/>
                <a:gd name="T39" fmla="*/ 180 h 628"/>
                <a:gd name="T40" fmla="*/ 94 w 359"/>
                <a:gd name="T41" fmla="*/ 171 h 628"/>
                <a:gd name="T42" fmla="*/ 124 w 359"/>
                <a:gd name="T43" fmla="*/ 169 h 628"/>
                <a:gd name="T44" fmla="*/ 188 w 359"/>
                <a:gd name="T45" fmla="*/ 169 h 628"/>
                <a:gd name="T46" fmla="*/ 218 w 359"/>
                <a:gd name="T47" fmla="*/ 171 h 628"/>
                <a:gd name="T48" fmla="*/ 247 w 359"/>
                <a:gd name="T49" fmla="*/ 180 h 628"/>
                <a:gd name="T50" fmla="*/ 273 w 359"/>
                <a:gd name="T51" fmla="*/ 191 h 628"/>
                <a:gd name="T52" fmla="*/ 292 w 359"/>
                <a:gd name="T53" fmla="*/ 207 h 628"/>
                <a:gd name="T54" fmla="*/ 292 w 359"/>
                <a:gd name="T55" fmla="*/ 0 h 628"/>
                <a:gd name="T56" fmla="*/ 359 w 359"/>
                <a:gd name="T57" fmla="*/ 0 h 628"/>
                <a:gd name="T58" fmla="*/ 359 w 359"/>
                <a:gd name="T59" fmla="*/ 617 h 628"/>
                <a:gd name="T60" fmla="*/ 300 w 359"/>
                <a:gd name="T61" fmla="*/ 617 h 628"/>
                <a:gd name="T62" fmla="*/ 292 w 359"/>
                <a:gd name="T63" fmla="*/ 256 h 628"/>
                <a:gd name="T64" fmla="*/ 274 w 359"/>
                <a:gd name="T65" fmla="*/ 247 h 628"/>
                <a:gd name="T66" fmla="*/ 249 w 359"/>
                <a:gd name="T67" fmla="*/ 238 h 628"/>
                <a:gd name="T68" fmla="*/ 217 w 359"/>
                <a:gd name="T69" fmla="*/ 231 h 628"/>
                <a:gd name="T70" fmla="*/ 180 w 359"/>
                <a:gd name="T71" fmla="*/ 229 h 628"/>
                <a:gd name="T72" fmla="*/ 117 w 359"/>
                <a:gd name="T73" fmla="*/ 229 h 628"/>
                <a:gd name="T74" fmla="*/ 106 w 359"/>
                <a:gd name="T75" fmla="*/ 229 h 628"/>
                <a:gd name="T76" fmla="*/ 94 w 359"/>
                <a:gd name="T77" fmla="*/ 232 h 628"/>
                <a:gd name="T78" fmla="*/ 83 w 359"/>
                <a:gd name="T79" fmla="*/ 240 h 628"/>
                <a:gd name="T80" fmla="*/ 74 w 359"/>
                <a:gd name="T81" fmla="*/ 252 h 628"/>
                <a:gd name="T82" fmla="*/ 68 w 359"/>
                <a:gd name="T83" fmla="*/ 268 h 628"/>
                <a:gd name="T84" fmla="*/ 66 w 359"/>
                <a:gd name="T85" fmla="*/ 290 h 628"/>
                <a:gd name="T86" fmla="*/ 66 w 359"/>
                <a:gd name="T87" fmla="*/ 512 h 628"/>
                <a:gd name="T88" fmla="*/ 68 w 359"/>
                <a:gd name="T89" fmla="*/ 534 h 628"/>
                <a:gd name="T90" fmla="*/ 77 w 359"/>
                <a:gd name="T91" fmla="*/ 550 h 628"/>
                <a:gd name="T92" fmla="*/ 88 w 359"/>
                <a:gd name="T93" fmla="*/ 559 h 628"/>
                <a:gd name="T94" fmla="*/ 101 w 359"/>
                <a:gd name="T95" fmla="*/ 564 h 628"/>
                <a:gd name="T96" fmla="*/ 113 w 359"/>
                <a:gd name="T97" fmla="*/ 566 h 628"/>
                <a:gd name="T98" fmla="*/ 128 w 359"/>
                <a:gd name="T99" fmla="*/ 566 h 628"/>
                <a:gd name="T100" fmla="*/ 179 w 359"/>
                <a:gd name="T101" fmla="*/ 566 h 628"/>
                <a:gd name="T102" fmla="*/ 218 w 359"/>
                <a:gd name="T103" fmla="*/ 564 h 628"/>
                <a:gd name="T104" fmla="*/ 249 w 359"/>
                <a:gd name="T105" fmla="*/ 561 h 628"/>
                <a:gd name="T106" fmla="*/ 274 w 359"/>
                <a:gd name="T107" fmla="*/ 555 h 628"/>
                <a:gd name="T108" fmla="*/ 292 w 359"/>
                <a:gd name="T109" fmla="*/ 552 h 628"/>
                <a:gd name="T110" fmla="*/ 292 w 359"/>
                <a:gd name="T111" fmla="*/ 256 h 6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9" h="628">
                  <a:moveTo>
                    <a:pt x="300" y="617"/>
                  </a:moveTo>
                  <a:lnTo>
                    <a:pt x="294" y="584"/>
                  </a:lnTo>
                  <a:lnTo>
                    <a:pt x="267" y="606"/>
                  </a:lnTo>
                  <a:lnTo>
                    <a:pt x="238" y="619"/>
                  </a:lnTo>
                  <a:lnTo>
                    <a:pt x="207" y="626"/>
                  </a:lnTo>
                  <a:lnTo>
                    <a:pt x="175" y="628"/>
                  </a:lnTo>
                  <a:lnTo>
                    <a:pt x="104" y="628"/>
                  </a:lnTo>
                  <a:lnTo>
                    <a:pt x="85" y="626"/>
                  </a:lnTo>
                  <a:lnTo>
                    <a:pt x="63" y="620"/>
                  </a:lnTo>
                  <a:lnTo>
                    <a:pt x="43" y="613"/>
                  </a:lnTo>
                  <a:lnTo>
                    <a:pt x="25" y="599"/>
                  </a:lnTo>
                  <a:lnTo>
                    <a:pt x="12" y="581"/>
                  </a:lnTo>
                  <a:lnTo>
                    <a:pt x="1" y="557"/>
                  </a:lnTo>
                  <a:lnTo>
                    <a:pt x="0" y="527"/>
                  </a:lnTo>
                  <a:lnTo>
                    <a:pt x="0" y="292"/>
                  </a:lnTo>
                  <a:lnTo>
                    <a:pt x="1" y="259"/>
                  </a:lnTo>
                  <a:lnTo>
                    <a:pt x="10" y="232"/>
                  </a:lnTo>
                  <a:lnTo>
                    <a:pt x="25" y="211"/>
                  </a:lnTo>
                  <a:lnTo>
                    <a:pt x="45" y="193"/>
                  </a:lnTo>
                  <a:lnTo>
                    <a:pt x="68" y="180"/>
                  </a:lnTo>
                  <a:lnTo>
                    <a:pt x="94" y="171"/>
                  </a:lnTo>
                  <a:lnTo>
                    <a:pt x="124" y="169"/>
                  </a:lnTo>
                  <a:lnTo>
                    <a:pt x="188" y="169"/>
                  </a:lnTo>
                  <a:lnTo>
                    <a:pt x="218" y="171"/>
                  </a:lnTo>
                  <a:lnTo>
                    <a:pt x="247" y="180"/>
                  </a:lnTo>
                  <a:lnTo>
                    <a:pt x="273" y="191"/>
                  </a:lnTo>
                  <a:lnTo>
                    <a:pt x="292" y="207"/>
                  </a:lnTo>
                  <a:lnTo>
                    <a:pt x="292" y="0"/>
                  </a:lnTo>
                  <a:lnTo>
                    <a:pt x="359" y="0"/>
                  </a:lnTo>
                  <a:lnTo>
                    <a:pt x="359" y="617"/>
                  </a:lnTo>
                  <a:lnTo>
                    <a:pt x="300" y="617"/>
                  </a:lnTo>
                  <a:close/>
                  <a:moveTo>
                    <a:pt x="292" y="256"/>
                  </a:moveTo>
                  <a:lnTo>
                    <a:pt x="274" y="247"/>
                  </a:lnTo>
                  <a:lnTo>
                    <a:pt x="249" y="238"/>
                  </a:lnTo>
                  <a:lnTo>
                    <a:pt x="217" y="231"/>
                  </a:lnTo>
                  <a:lnTo>
                    <a:pt x="180" y="229"/>
                  </a:lnTo>
                  <a:lnTo>
                    <a:pt x="117" y="229"/>
                  </a:lnTo>
                  <a:lnTo>
                    <a:pt x="106" y="229"/>
                  </a:lnTo>
                  <a:lnTo>
                    <a:pt x="94" y="232"/>
                  </a:lnTo>
                  <a:lnTo>
                    <a:pt x="83" y="240"/>
                  </a:lnTo>
                  <a:lnTo>
                    <a:pt x="74" y="252"/>
                  </a:lnTo>
                  <a:lnTo>
                    <a:pt x="68" y="268"/>
                  </a:lnTo>
                  <a:lnTo>
                    <a:pt x="66" y="290"/>
                  </a:lnTo>
                  <a:lnTo>
                    <a:pt x="66" y="512"/>
                  </a:lnTo>
                  <a:lnTo>
                    <a:pt x="68" y="534"/>
                  </a:lnTo>
                  <a:lnTo>
                    <a:pt x="77" y="550"/>
                  </a:lnTo>
                  <a:lnTo>
                    <a:pt x="88" y="559"/>
                  </a:lnTo>
                  <a:lnTo>
                    <a:pt x="101" y="564"/>
                  </a:lnTo>
                  <a:lnTo>
                    <a:pt x="113" y="566"/>
                  </a:lnTo>
                  <a:lnTo>
                    <a:pt x="128" y="566"/>
                  </a:lnTo>
                  <a:lnTo>
                    <a:pt x="179" y="566"/>
                  </a:lnTo>
                  <a:lnTo>
                    <a:pt x="218" y="564"/>
                  </a:lnTo>
                  <a:lnTo>
                    <a:pt x="249" y="561"/>
                  </a:lnTo>
                  <a:lnTo>
                    <a:pt x="274" y="555"/>
                  </a:lnTo>
                  <a:lnTo>
                    <a:pt x="292" y="552"/>
                  </a:lnTo>
                  <a:lnTo>
                    <a:pt x="292" y="256"/>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17" name="Freeform 74"/>
            <p:cNvSpPr>
              <a:spLocks noChangeAspect="1"/>
            </p:cNvSpPr>
            <p:nvPr/>
          </p:nvSpPr>
          <p:spPr bwMode="auto">
            <a:xfrm>
              <a:off x="6630" y="9905"/>
              <a:ext cx="296" cy="569"/>
            </a:xfrm>
            <a:custGeom>
              <a:avLst/>
              <a:gdLst>
                <a:gd name="T0" fmla="*/ 199 w 296"/>
                <a:gd name="T1" fmla="*/ 569 h 569"/>
                <a:gd name="T2" fmla="*/ 168 w 296"/>
                <a:gd name="T3" fmla="*/ 567 h 569"/>
                <a:gd name="T4" fmla="*/ 141 w 296"/>
                <a:gd name="T5" fmla="*/ 563 h 569"/>
                <a:gd name="T6" fmla="*/ 119 w 296"/>
                <a:gd name="T7" fmla="*/ 554 h 569"/>
                <a:gd name="T8" fmla="*/ 101 w 296"/>
                <a:gd name="T9" fmla="*/ 543 h 569"/>
                <a:gd name="T10" fmla="*/ 89 w 296"/>
                <a:gd name="T11" fmla="*/ 525 h 569"/>
                <a:gd name="T12" fmla="*/ 79 w 296"/>
                <a:gd name="T13" fmla="*/ 504 h 569"/>
                <a:gd name="T14" fmla="*/ 78 w 296"/>
                <a:gd name="T15" fmla="*/ 475 h 569"/>
                <a:gd name="T16" fmla="*/ 78 w 296"/>
                <a:gd name="T17" fmla="*/ 182 h 569"/>
                <a:gd name="T18" fmla="*/ 0 w 296"/>
                <a:gd name="T19" fmla="*/ 182 h 569"/>
                <a:gd name="T20" fmla="*/ 0 w 296"/>
                <a:gd name="T21" fmla="*/ 132 h 569"/>
                <a:gd name="T22" fmla="*/ 78 w 296"/>
                <a:gd name="T23" fmla="*/ 132 h 569"/>
                <a:gd name="T24" fmla="*/ 78 w 296"/>
                <a:gd name="T25" fmla="*/ 9 h 569"/>
                <a:gd name="T26" fmla="*/ 145 w 296"/>
                <a:gd name="T27" fmla="*/ 0 h 569"/>
                <a:gd name="T28" fmla="*/ 145 w 296"/>
                <a:gd name="T29" fmla="*/ 132 h 569"/>
                <a:gd name="T30" fmla="*/ 296 w 296"/>
                <a:gd name="T31" fmla="*/ 132 h 569"/>
                <a:gd name="T32" fmla="*/ 296 w 296"/>
                <a:gd name="T33" fmla="*/ 182 h 569"/>
                <a:gd name="T34" fmla="*/ 145 w 296"/>
                <a:gd name="T35" fmla="*/ 182 h 569"/>
                <a:gd name="T36" fmla="*/ 145 w 296"/>
                <a:gd name="T37" fmla="*/ 464 h 569"/>
                <a:gd name="T38" fmla="*/ 145 w 296"/>
                <a:gd name="T39" fmla="*/ 475 h 569"/>
                <a:gd name="T40" fmla="*/ 146 w 296"/>
                <a:gd name="T41" fmla="*/ 487 h 569"/>
                <a:gd name="T42" fmla="*/ 150 w 296"/>
                <a:gd name="T43" fmla="*/ 496 h 569"/>
                <a:gd name="T44" fmla="*/ 157 w 296"/>
                <a:gd name="T45" fmla="*/ 505 h 569"/>
                <a:gd name="T46" fmla="*/ 170 w 296"/>
                <a:gd name="T47" fmla="*/ 511 h 569"/>
                <a:gd name="T48" fmla="*/ 186 w 296"/>
                <a:gd name="T49" fmla="*/ 513 h 569"/>
                <a:gd name="T50" fmla="*/ 296 w 296"/>
                <a:gd name="T51" fmla="*/ 513 h 569"/>
                <a:gd name="T52" fmla="*/ 296 w 296"/>
                <a:gd name="T53" fmla="*/ 551 h 569"/>
                <a:gd name="T54" fmla="*/ 277 w 296"/>
                <a:gd name="T55" fmla="*/ 558 h 569"/>
                <a:gd name="T56" fmla="*/ 251 w 296"/>
                <a:gd name="T57" fmla="*/ 563 h 569"/>
                <a:gd name="T58" fmla="*/ 224 w 296"/>
                <a:gd name="T59" fmla="*/ 567 h 569"/>
                <a:gd name="T60" fmla="*/ 199 w 296"/>
                <a:gd name="T61" fmla="*/ 569 h 5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96" h="569">
                  <a:moveTo>
                    <a:pt x="199" y="569"/>
                  </a:moveTo>
                  <a:lnTo>
                    <a:pt x="168" y="567"/>
                  </a:lnTo>
                  <a:lnTo>
                    <a:pt x="141" y="563"/>
                  </a:lnTo>
                  <a:lnTo>
                    <a:pt x="119" y="554"/>
                  </a:lnTo>
                  <a:lnTo>
                    <a:pt x="101" y="543"/>
                  </a:lnTo>
                  <a:lnTo>
                    <a:pt x="89" y="525"/>
                  </a:lnTo>
                  <a:lnTo>
                    <a:pt x="79" y="504"/>
                  </a:lnTo>
                  <a:lnTo>
                    <a:pt x="78" y="475"/>
                  </a:lnTo>
                  <a:lnTo>
                    <a:pt x="78" y="182"/>
                  </a:lnTo>
                  <a:lnTo>
                    <a:pt x="0" y="182"/>
                  </a:lnTo>
                  <a:lnTo>
                    <a:pt x="0" y="132"/>
                  </a:lnTo>
                  <a:lnTo>
                    <a:pt x="78" y="132"/>
                  </a:lnTo>
                  <a:lnTo>
                    <a:pt x="78" y="9"/>
                  </a:lnTo>
                  <a:lnTo>
                    <a:pt x="145" y="0"/>
                  </a:lnTo>
                  <a:lnTo>
                    <a:pt x="145" y="132"/>
                  </a:lnTo>
                  <a:lnTo>
                    <a:pt x="296" y="132"/>
                  </a:lnTo>
                  <a:lnTo>
                    <a:pt x="296" y="182"/>
                  </a:lnTo>
                  <a:lnTo>
                    <a:pt x="145" y="182"/>
                  </a:lnTo>
                  <a:lnTo>
                    <a:pt x="145" y="464"/>
                  </a:lnTo>
                  <a:lnTo>
                    <a:pt x="145" y="475"/>
                  </a:lnTo>
                  <a:lnTo>
                    <a:pt x="146" y="487"/>
                  </a:lnTo>
                  <a:lnTo>
                    <a:pt x="150" y="496"/>
                  </a:lnTo>
                  <a:lnTo>
                    <a:pt x="157" y="505"/>
                  </a:lnTo>
                  <a:lnTo>
                    <a:pt x="170" y="511"/>
                  </a:lnTo>
                  <a:lnTo>
                    <a:pt x="186" y="513"/>
                  </a:lnTo>
                  <a:lnTo>
                    <a:pt x="296" y="513"/>
                  </a:lnTo>
                  <a:lnTo>
                    <a:pt x="296" y="551"/>
                  </a:lnTo>
                  <a:lnTo>
                    <a:pt x="277" y="558"/>
                  </a:lnTo>
                  <a:lnTo>
                    <a:pt x="251" y="563"/>
                  </a:lnTo>
                  <a:lnTo>
                    <a:pt x="224" y="567"/>
                  </a:lnTo>
                  <a:lnTo>
                    <a:pt x="199" y="569"/>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18" name="Freeform 75"/>
            <p:cNvSpPr>
              <a:spLocks noChangeAspect="1" noEditPoints="1"/>
            </p:cNvSpPr>
            <p:nvPr/>
          </p:nvSpPr>
          <p:spPr bwMode="auto">
            <a:xfrm>
              <a:off x="6923" y="9846"/>
              <a:ext cx="202" cy="803"/>
            </a:xfrm>
            <a:custGeom>
              <a:avLst/>
              <a:gdLst>
                <a:gd name="T0" fmla="*/ 67 w 202"/>
                <a:gd name="T1" fmla="*/ 803 h 803"/>
                <a:gd name="T2" fmla="*/ 56 w 202"/>
                <a:gd name="T3" fmla="*/ 803 h 803"/>
                <a:gd name="T4" fmla="*/ 40 w 202"/>
                <a:gd name="T5" fmla="*/ 801 h 803"/>
                <a:gd name="T6" fmla="*/ 20 w 202"/>
                <a:gd name="T7" fmla="*/ 799 h 803"/>
                <a:gd name="T8" fmla="*/ 0 w 202"/>
                <a:gd name="T9" fmla="*/ 794 h 803"/>
                <a:gd name="T10" fmla="*/ 0 w 202"/>
                <a:gd name="T11" fmla="*/ 747 h 803"/>
                <a:gd name="T12" fmla="*/ 54 w 202"/>
                <a:gd name="T13" fmla="*/ 747 h 803"/>
                <a:gd name="T14" fmla="*/ 78 w 202"/>
                <a:gd name="T15" fmla="*/ 747 h 803"/>
                <a:gd name="T16" fmla="*/ 96 w 202"/>
                <a:gd name="T17" fmla="*/ 743 h 803"/>
                <a:gd name="T18" fmla="*/ 110 w 202"/>
                <a:gd name="T19" fmla="*/ 736 h 803"/>
                <a:gd name="T20" fmla="*/ 121 w 202"/>
                <a:gd name="T21" fmla="*/ 727 h 803"/>
                <a:gd name="T22" fmla="*/ 130 w 202"/>
                <a:gd name="T23" fmla="*/ 711 h 803"/>
                <a:gd name="T24" fmla="*/ 134 w 202"/>
                <a:gd name="T25" fmla="*/ 689 h 803"/>
                <a:gd name="T26" fmla="*/ 135 w 202"/>
                <a:gd name="T27" fmla="*/ 660 h 803"/>
                <a:gd name="T28" fmla="*/ 135 w 202"/>
                <a:gd name="T29" fmla="*/ 178 h 803"/>
                <a:gd name="T30" fmla="*/ 202 w 202"/>
                <a:gd name="T31" fmla="*/ 178 h 803"/>
                <a:gd name="T32" fmla="*/ 202 w 202"/>
                <a:gd name="T33" fmla="*/ 664 h 803"/>
                <a:gd name="T34" fmla="*/ 201 w 202"/>
                <a:gd name="T35" fmla="*/ 700 h 803"/>
                <a:gd name="T36" fmla="*/ 193 w 202"/>
                <a:gd name="T37" fmla="*/ 730 h 803"/>
                <a:gd name="T38" fmla="*/ 181 w 202"/>
                <a:gd name="T39" fmla="*/ 754 h 803"/>
                <a:gd name="T40" fmla="*/ 166 w 202"/>
                <a:gd name="T41" fmla="*/ 772 h 803"/>
                <a:gd name="T42" fmla="*/ 146 w 202"/>
                <a:gd name="T43" fmla="*/ 786 h 803"/>
                <a:gd name="T44" fmla="*/ 123 w 202"/>
                <a:gd name="T45" fmla="*/ 795 h 803"/>
                <a:gd name="T46" fmla="*/ 96 w 202"/>
                <a:gd name="T47" fmla="*/ 801 h 803"/>
                <a:gd name="T48" fmla="*/ 67 w 202"/>
                <a:gd name="T49" fmla="*/ 803 h 803"/>
                <a:gd name="T50" fmla="*/ 135 w 202"/>
                <a:gd name="T51" fmla="*/ 84 h 803"/>
                <a:gd name="T52" fmla="*/ 135 w 202"/>
                <a:gd name="T53" fmla="*/ 0 h 803"/>
                <a:gd name="T54" fmla="*/ 202 w 202"/>
                <a:gd name="T55" fmla="*/ 0 h 803"/>
                <a:gd name="T56" fmla="*/ 202 w 202"/>
                <a:gd name="T57" fmla="*/ 84 h 803"/>
                <a:gd name="T58" fmla="*/ 135 w 202"/>
                <a:gd name="T59" fmla="*/ 84 h 8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2" h="803">
                  <a:moveTo>
                    <a:pt x="67" y="803"/>
                  </a:moveTo>
                  <a:lnTo>
                    <a:pt x="56" y="803"/>
                  </a:lnTo>
                  <a:lnTo>
                    <a:pt x="40" y="801"/>
                  </a:lnTo>
                  <a:lnTo>
                    <a:pt x="20" y="799"/>
                  </a:lnTo>
                  <a:lnTo>
                    <a:pt x="0" y="794"/>
                  </a:lnTo>
                  <a:lnTo>
                    <a:pt x="0" y="747"/>
                  </a:lnTo>
                  <a:lnTo>
                    <a:pt x="54" y="747"/>
                  </a:lnTo>
                  <a:lnTo>
                    <a:pt x="78" y="747"/>
                  </a:lnTo>
                  <a:lnTo>
                    <a:pt x="96" y="743"/>
                  </a:lnTo>
                  <a:lnTo>
                    <a:pt x="110" y="736"/>
                  </a:lnTo>
                  <a:lnTo>
                    <a:pt x="121" y="727"/>
                  </a:lnTo>
                  <a:lnTo>
                    <a:pt x="130" y="711"/>
                  </a:lnTo>
                  <a:lnTo>
                    <a:pt x="134" y="689"/>
                  </a:lnTo>
                  <a:lnTo>
                    <a:pt x="135" y="660"/>
                  </a:lnTo>
                  <a:lnTo>
                    <a:pt x="135" y="178"/>
                  </a:lnTo>
                  <a:lnTo>
                    <a:pt x="202" y="178"/>
                  </a:lnTo>
                  <a:lnTo>
                    <a:pt x="202" y="664"/>
                  </a:lnTo>
                  <a:lnTo>
                    <a:pt x="201" y="700"/>
                  </a:lnTo>
                  <a:lnTo>
                    <a:pt x="193" y="730"/>
                  </a:lnTo>
                  <a:lnTo>
                    <a:pt x="181" y="754"/>
                  </a:lnTo>
                  <a:lnTo>
                    <a:pt x="166" y="772"/>
                  </a:lnTo>
                  <a:lnTo>
                    <a:pt x="146" y="786"/>
                  </a:lnTo>
                  <a:lnTo>
                    <a:pt x="123" y="795"/>
                  </a:lnTo>
                  <a:lnTo>
                    <a:pt x="96" y="801"/>
                  </a:lnTo>
                  <a:lnTo>
                    <a:pt x="67" y="803"/>
                  </a:lnTo>
                  <a:close/>
                  <a:moveTo>
                    <a:pt x="135" y="84"/>
                  </a:moveTo>
                  <a:lnTo>
                    <a:pt x="135" y="0"/>
                  </a:lnTo>
                  <a:lnTo>
                    <a:pt x="202" y="0"/>
                  </a:lnTo>
                  <a:lnTo>
                    <a:pt x="202" y="84"/>
                  </a:lnTo>
                  <a:lnTo>
                    <a:pt x="135" y="84"/>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9" name="Freeform 76"/>
            <p:cNvSpPr>
              <a:spLocks noChangeAspect="1"/>
            </p:cNvSpPr>
            <p:nvPr/>
          </p:nvSpPr>
          <p:spPr bwMode="auto">
            <a:xfrm>
              <a:off x="7221" y="10024"/>
              <a:ext cx="394" cy="617"/>
            </a:xfrm>
            <a:custGeom>
              <a:avLst/>
              <a:gdLst>
                <a:gd name="T0" fmla="*/ 168 w 394"/>
                <a:gd name="T1" fmla="*/ 617 h 617"/>
                <a:gd name="T2" fmla="*/ 103 w 394"/>
                <a:gd name="T3" fmla="*/ 617 h 617"/>
                <a:gd name="T4" fmla="*/ 174 w 394"/>
                <a:gd name="T5" fmla="*/ 432 h 617"/>
                <a:gd name="T6" fmla="*/ 0 w 394"/>
                <a:gd name="T7" fmla="*/ 0 h 617"/>
                <a:gd name="T8" fmla="*/ 72 w 394"/>
                <a:gd name="T9" fmla="*/ 0 h 617"/>
                <a:gd name="T10" fmla="*/ 206 w 394"/>
                <a:gd name="T11" fmla="*/ 345 h 617"/>
                <a:gd name="T12" fmla="*/ 208 w 394"/>
                <a:gd name="T13" fmla="*/ 345 h 617"/>
                <a:gd name="T14" fmla="*/ 329 w 394"/>
                <a:gd name="T15" fmla="*/ 0 h 617"/>
                <a:gd name="T16" fmla="*/ 394 w 394"/>
                <a:gd name="T17" fmla="*/ 0 h 617"/>
                <a:gd name="T18" fmla="*/ 168 w 394"/>
                <a:gd name="T19" fmla="*/ 617 h 6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4" h="617">
                  <a:moveTo>
                    <a:pt x="168" y="617"/>
                  </a:moveTo>
                  <a:lnTo>
                    <a:pt x="103" y="617"/>
                  </a:lnTo>
                  <a:lnTo>
                    <a:pt x="174" y="432"/>
                  </a:lnTo>
                  <a:lnTo>
                    <a:pt x="0" y="0"/>
                  </a:lnTo>
                  <a:lnTo>
                    <a:pt x="72" y="0"/>
                  </a:lnTo>
                  <a:lnTo>
                    <a:pt x="206" y="345"/>
                  </a:lnTo>
                  <a:lnTo>
                    <a:pt x="208" y="345"/>
                  </a:lnTo>
                  <a:lnTo>
                    <a:pt x="329" y="0"/>
                  </a:lnTo>
                  <a:lnTo>
                    <a:pt x="394" y="0"/>
                  </a:lnTo>
                  <a:lnTo>
                    <a:pt x="168" y="61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20" name="Rectangle 77"/>
            <p:cNvSpPr>
              <a:spLocks noChangeAspect="1" noChangeArrowheads="1"/>
            </p:cNvSpPr>
            <p:nvPr/>
          </p:nvSpPr>
          <p:spPr bwMode="auto">
            <a:xfrm>
              <a:off x="7707" y="9848"/>
              <a:ext cx="71" cy="613"/>
            </a:xfrm>
            <a:prstGeom prst="rect">
              <a:avLst/>
            </a:prstGeom>
            <a:solidFill>
              <a:srgbClr val="84715E"/>
            </a:solidFill>
            <a:ln>
              <a:noFill/>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defRPr/>
              </a:pPr>
              <a:endParaRPr lang="da-DK" altLang="da-DK"/>
            </a:p>
          </p:txBody>
        </p:sp>
        <p:sp>
          <p:nvSpPr>
            <p:cNvPr id="21" name="Rectangle 78"/>
            <p:cNvSpPr>
              <a:spLocks noChangeAspect="1" noChangeArrowheads="1"/>
            </p:cNvSpPr>
            <p:nvPr/>
          </p:nvSpPr>
          <p:spPr bwMode="auto">
            <a:xfrm>
              <a:off x="7933" y="9848"/>
              <a:ext cx="64" cy="613"/>
            </a:xfrm>
            <a:prstGeom prst="rect">
              <a:avLst/>
            </a:prstGeom>
            <a:solidFill>
              <a:srgbClr val="84715E"/>
            </a:solidFill>
            <a:ln>
              <a:noFill/>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defRPr/>
              </a:pPr>
              <a:endParaRPr lang="da-DK" altLang="da-DK"/>
            </a:p>
          </p:txBody>
        </p:sp>
        <p:sp>
          <p:nvSpPr>
            <p:cNvPr id="22" name="Freeform 79"/>
            <p:cNvSpPr>
              <a:spLocks noChangeAspect="1" noEditPoints="1"/>
            </p:cNvSpPr>
            <p:nvPr/>
          </p:nvSpPr>
          <p:spPr bwMode="auto">
            <a:xfrm>
              <a:off x="8112" y="10015"/>
              <a:ext cx="366" cy="459"/>
            </a:xfrm>
            <a:custGeom>
              <a:avLst/>
              <a:gdLst>
                <a:gd name="T0" fmla="*/ 304 w 366"/>
                <a:gd name="T1" fmla="*/ 439 h 459"/>
                <a:gd name="T2" fmla="*/ 302 w 366"/>
                <a:gd name="T3" fmla="*/ 422 h 459"/>
                <a:gd name="T4" fmla="*/ 299 w 366"/>
                <a:gd name="T5" fmla="*/ 406 h 459"/>
                <a:gd name="T6" fmla="*/ 273 w 366"/>
                <a:gd name="T7" fmla="*/ 437 h 459"/>
                <a:gd name="T8" fmla="*/ 230 w 366"/>
                <a:gd name="T9" fmla="*/ 455 h 459"/>
                <a:gd name="T10" fmla="*/ 114 w 366"/>
                <a:gd name="T11" fmla="*/ 459 h 459"/>
                <a:gd name="T12" fmla="*/ 55 w 366"/>
                <a:gd name="T13" fmla="*/ 446 h 459"/>
                <a:gd name="T14" fmla="*/ 15 w 366"/>
                <a:gd name="T15" fmla="*/ 412 h 459"/>
                <a:gd name="T16" fmla="*/ 0 w 366"/>
                <a:gd name="T17" fmla="*/ 359 h 459"/>
                <a:gd name="T18" fmla="*/ 4 w 366"/>
                <a:gd name="T19" fmla="*/ 276 h 459"/>
                <a:gd name="T20" fmla="*/ 26 w 366"/>
                <a:gd name="T21" fmla="*/ 228 h 459"/>
                <a:gd name="T22" fmla="*/ 67 w 366"/>
                <a:gd name="T23" fmla="*/ 199 h 459"/>
                <a:gd name="T24" fmla="*/ 125 w 366"/>
                <a:gd name="T25" fmla="*/ 190 h 459"/>
                <a:gd name="T26" fmla="*/ 290 w 366"/>
                <a:gd name="T27" fmla="*/ 116 h 459"/>
                <a:gd name="T28" fmla="*/ 281 w 366"/>
                <a:gd name="T29" fmla="*/ 81 h 459"/>
                <a:gd name="T30" fmla="*/ 257 w 366"/>
                <a:gd name="T31" fmla="*/ 65 h 459"/>
                <a:gd name="T32" fmla="*/ 219 w 366"/>
                <a:gd name="T33" fmla="*/ 60 h 459"/>
                <a:gd name="T34" fmla="*/ 29 w 366"/>
                <a:gd name="T35" fmla="*/ 20 h 459"/>
                <a:gd name="T36" fmla="*/ 80 w 366"/>
                <a:gd name="T37" fmla="*/ 4 h 459"/>
                <a:gd name="T38" fmla="*/ 134 w 366"/>
                <a:gd name="T39" fmla="*/ 0 h 459"/>
                <a:gd name="T40" fmla="*/ 254 w 366"/>
                <a:gd name="T41" fmla="*/ 2 h 459"/>
                <a:gd name="T42" fmla="*/ 299 w 366"/>
                <a:gd name="T43" fmla="*/ 13 h 459"/>
                <a:gd name="T44" fmla="*/ 335 w 366"/>
                <a:gd name="T45" fmla="*/ 38 h 459"/>
                <a:gd name="T46" fmla="*/ 353 w 366"/>
                <a:gd name="T47" fmla="*/ 81 h 459"/>
                <a:gd name="T48" fmla="*/ 357 w 366"/>
                <a:gd name="T49" fmla="*/ 303 h 459"/>
                <a:gd name="T50" fmla="*/ 358 w 366"/>
                <a:gd name="T51" fmla="*/ 385 h 459"/>
                <a:gd name="T52" fmla="*/ 366 w 366"/>
                <a:gd name="T53" fmla="*/ 448 h 459"/>
                <a:gd name="T54" fmla="*/ 290 w 366"/>
                <a:gd name="T55" fmla="*/ 240 h 459"/>
                <a:gd name="T56" fmla="*/ 109 w 366"/>
                <a:gd name="T57" fmla="*/ 242 h 459"/>
                <a:gd name="T58" fmla="*/ 78 w 366"/>
                <a:gd name="T59" fmla="*/ 258 h 459"/>
                <a:gd name="T60" fmla="*/ 67 w 366"/>
                <a:gd name="T61" fmla="*/ 298 h 459"/>
                <a:gd name="T62" fmla="*/ 71 w 366"/>
                <a:gd name="T63" fmla="*/ 370 h 459"/>
                <a:gd name="T64" fmla="*/ 93 w 366"/>
                <a:gd name="T65" fmla="*/ 395 h 459"/>
                <a:gd name="T66" fmla="*/ 127 w 366"/>
                <a:gd name="T67" fmla="*/ 403 h 459"/>
                <a:gd name="T68" fmla="*/ 236 w 366"/>
                <a:gd name="T69" fmla="*/ 401 h 459"/>
                <a:gd name="T70" fmla="*/ 266 w 366"/>
                <a:gd name="T71" fmla="*/ 388 h 459"/>
                <a:gd name="T72" fmla="*/ 286 w 366"/>
                <a:gd name="T73" fmla="*/ 356 h 459"/>
                <a:gd name="T74" fmla="*/ 290 w 366"/>
                <a:gd name="T75" fmla="*/ 240 h 4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6" h="459">
                  <a:moveTo>
                    <a:pt x="306" y="448"/>
                  </a:moveTo>
                  <a:lnTo>
                    <a:pt x="304" y="439"/>
                  </a:lnTo>
                  <a:lnTo>
                    <a:pt x="304" y="431"/>
                  </a:lnTo>
                  <a:lnTo>
                    <a:pt x="302" y="422"/>
                  </a:lnTo>
                  <a:lnTo>
                    <a:pt x="301" y="406"/>
                  </a:lnTo>
                  <a:lnTo>
                    <a:pt x="299" y="406"/>
                  </a:lnTo>
                  <a:lnTo>
                    <a:pt x="288" y="422"/>
                  </a:lnTo>
                  <a:lnTo>
                    <a:pt x="273" y="437"/>
                  </a:lnTo>
                  <a:lnTo>
                    <a:pt x="254" y="448"/>
                  </a:lnTo>
                  <a:lnTo>
                    <a:pt x="230" y="455"/>
                  </a:lnTo>
                  <a:lnTo>
                    <a:pt x="201" y="459"/>
                  </a:lnTo>
                  <a:lnTo>
                    <a:pt x="114" y="459"/>
                  </a:lnTo>
                  <a:lnTo>
                    <a:pt x="82" y="455"/>
                  </a:lnTo>
                  <a:lnTo>
                    <a:pt x="55" y="446"/>
                  </a:lnTo>
                  <a:lnTo>
                    <a:pt x="33" y="431"/>
                  </a:lnTo>
                  <a:lnTo>
                    <a:pt x="15" y="412"/>
                  </a:lnTo>
                  <a:lnTo>
                    <a:pt x="4" y="388"/>
                  </a:lnTo>
                  <a:lnTo>
                    <a:pt x="0" y="359"/>
                  </a:lnTo>
                  <a:lnTo>
                    <a:pt x="0" y="309"/>
                  </a:lnTo>
                  <a:lnTo>
                    <a:pt x="4" y="276"/>
                  </a:lnTo>
                  <a:lnTo>
                    <a:pt x="11" y="249"/>
                  </a:lnTo>
                  <a:lnTo>
                    <a:pt x="26" y="228"/>
                  </a:lnTo>
                  <a:lnTo>
                    <a:pt x="44" y="211"/>
                  </a:lnTo>
                  <a:lnTo>
                    <a:pt x="67" y="199"/>
                  </a:lnTo>
                  <a:lnTo>
                    <a:pt x="94" y="193"/>
                  </a:lnTo>
                  <a:lnTo>
                    <a:pt x="125" y="190"/>
                  </a:lnTo>
                  <a:lnTo>
                    <a:pt x="290" y="190"/>
                  </a:lnTo>
                  <a:lnTo>
                    <a:pt x="290" y="116"/>
                  </a:lnTo>
                  <a:lnTo>
                    <a:pt x="286" y="96"/>
                  </a:lnTo>
                  <a:lnTo>
                    <a:pt x="281" y="81"/>
                  </a:lnTo>
                  <a:lnTo>
                    <a:pt x="270" y="71"/>
                  </a:lnTo>
                  <a:lnTo>
                    <a:pt x="257" y="65"/>
                  </a:lnTo>
                  <a:lnTo>
                    <a:pt x="239" y="62"/>
                  </a:lnTo>
                  <a:lnTo>
                    <a:pt x="219" y="60"/>
                  </a:lnTo>
                  <a:lnTo>
                    <a:pt x="29" y="60"/>
                  </a:lnTo>
                  <a:lnTo>
                    <a:pt x="29" y="20"/>
                  </a:lnTo>
                  <a:lnTo>
                    <a:pt x="53" y="9"/>
                  </a:lnTo>
                  <a:lnTo>
                    <a:pt x="80" y="4"/>
                  </a:lnTo>
                  <a:lnTo>
                    <a:pt x="109" y="0"/>
                  </a:lnTo>
                  <a:lnTo>
                    <a:pt x="134" y="0"/>
                  </a:lnTo>
                  <a:lnTo>
                    <a:pt x="228" y="0"/>
                  </a:lnTo>
                  <a:lnTo>
                    <a:pt x="254" y="2"/>
                  </a:lnTo>
                  <a:lnTo>
                    <a:pt x="277" y="6"/>
                  </a:lnTo>
                  <a:lnTo>
                    <a:pt x="299" y="13"/>
                  </a:lnTo>
                  <a:lnTo>
                    <a:pt x="319" y="24"/>
                  </a:lnTo>
                  <a:lnTo>
                    <a:pt x="335" y="38"/>
                  </a:lnTo>
                  <a:lnTo>
                    <a:pt x="346" y="56"/>
                  </a:lnTo>
                  <a:lnTo>
                    <a:pt x="353" y="81"/>
                  </a:lnTo>
                  <a:lnTo>
                    <a:pt x="357" y="110"/>
                  </a:lnTo>
                  <a:lnTo>
                    <a:pt x="357" y="303"/>
                  </a:lnTo>
                  <a:lnTo>
                    <a:pt x="357" y="348"/>
                  </a:lnTo>
                  <a:lnTo>
                    <a:pt x="358" y="385"/>
                  </a:lnTo>
                  <a:lnTo>
                    <a:pt x="362" y="417"/>
                  </a:lnTo>
                  <a:lnTo>
                    <a:pt x="366" y="448"/>
                  </a:lnTo>
                  <a:lnTo>
                    <a:pt x="306" y="448"/>
                  </a:lnTo>
                  <a:close/>
                  <a:moveTo>
                    <a:pt x="290" y="240"/>
                  </a:moveTo>
                  <a:lnTo>
                    <a:pt x="131" y="240"/>
                  </a:lnTo>
                  <a:lnTo>
                    <a:pt x="109" y="242"/>
                  </a:lnTo>
                  <a:lnTo>
                    <a:pt x="91" y="249"/>
                  </a:lnTo>
                  <a:lnTo>
                    <a:pt x="78" y="258"/>
                  </a:lnTo>
                  <a:lnTo>
                    <a:pt x="71" y="275"/>
                  </a:lnTo>
                  <a:lnTo>
                    <a:pt x="67" y="298"/>
                  </a:lnTo>
                  <a:lnTo>
                    <a:pt x="67" y="350"/>
                  </a:lnTo>
                  <a:lnTo>
                    <a:pt x="71" y="370"/>
                  </a:lnTo>
                  <a:lnTo>
                    <a:pt x="80" y="385"/>
                  </a:lnTo>
                  <a:lnTo>
                    <a:pt x="93" y="395"/>
                  </a:lnTo>
                  <a:lnTo>
                    <a:pt x="109" y="401"/>
                  </a:lnTo>
                  <a:lnTo>
                    <a:pt x="127" y="403"/>
                  </a:lnTo>
                  <a:lnTo>
                    <a:pt x="217" y="403"/>
                  </a:lnTo>
                  <a:lnTo>
                    <a:pt x="236" y="401"/>
                  </a:lnTo>
                  <a:lnTo>
                    <a:pt x="252" y="397"/>
                  </a:lnTo>
                  <a:lnTo>
                    <a:pt x="266" y="388"/>
                  </a:lnTo>
                  <a:lnTo>
                    <a:pt x="279" y="374"/>
                  </a:lnTo>
                  <a:lnTo>
                    <a:pt x="286" y="356"/>
                  </a:lnTo>
                  <a:lnTo>
                    <a:pt x="290" y="330"/>
                  </a:lnTo>
                  <a:lnTo>
                    <a:pt x="290" y="240"/>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23" name="Freeform 80"/>
            <p:cNvSpPr>
              <a:spLocks noChangeAspect="1"/>
            </p:cNvSpPr>
            <p:nvPr/>
          </p:nvSpPr>
          <p:spPr bwMode="auto">
            <a:xfrm>
              <a:off x="8617" y="10015"/>
              <a:ext cx="360" cy="448"/>
            </a:xfrm>
            <a:custGeom>
              <a:avLst/>
              <a:gdLst>
                <a:gd name="T0" fmla="*/ 293 w 360"/>
                <a:gd name="T1" fmla="*/ 448 h 448"/>
                <a:gd name="T2" fmla="*/ 293 w 360"/>
                <a:gd name="T3" fmla="*/ 107 h 448"/>
                <a:gd name="T4" fmla="*/ 289 w 360"/>
                <a:gd name="T5" fmla="*/ 87 h 448"/>
                <a:gd name="T6" fmla="*/ 280 w 360"/>
                <a:gd name="T7" fmla="*/ 74 h 448"/>
                <a:gd name="T8" fmla="*/ 267 w 360"/>
                <a:gd name="T9" fmla="*/ 67 h 448"/>
                <a:gd name="T10" fmla="*/ 253 w 360"/>
                <a:gd name="T11" fmla="*/ 62 h 448"/>
                <a:gd name="T12" fmla="*/ 237 w 360"/>
                <a:gd name="T13" fmla="*/ 60 h 448"/>
                <a:gd name="T14" fmla="*/ 168 w 360"/>
                <a:gd name="T15" fmla="*/ 60 h 448"/>
                <a:gd name="T16" fmla="*/ 136 w 360"/>
                <a:gd name="T17" fmla="*/ 62 h 448"/>
                <a:gd name="T18" fmla="*/ 107 w 360"/>
                <a:gd name="T19" fmla="*/ 65 h 448"/>
                <a:gd name="T20" fmla="*/ 83 w 360"/>
                <a:gd name="T21" fmla="*/ 69 h 448"/>
                <a:gd name="T22" fmla="*/ 67 w 360"/>
                <a:gd name="T23" fmla="*/ 72 h 448"/>
                <a:gd name="T24" fmla="*/ 67 w 360"/>
                <a:gd name="T25" fmla="*/ 448 h 448"/>
                <a:gd name="T26" fmla="*/ 0 w 360"/>
                <a:gd name="T27" fmla="*/ 448 h 448"/>
                <a:gd name="T28" fmla="*/ 0 w 360"/>
                <a:gd name="T29" fmla="*/ 9 h 448"/>
                <a:gd name="T30" fmla="*/ 63 w 360"/>
                <a:gd name="T31" fmla="*/ 9 h 448"/>
                <a:gd name="T32" fmla="*/ 67 w 360"/>
                <a:gd name="T33" fmla="*/ 40 h 448"/>
                <a:gd name="T34" fmla="*/ 92 w 360"/>
                <a:gd name="T35" fmla="*/ 22 h 448"/>
                <a:gd name="T36" fmla="*/ 121 w 360"/>
                <a:gd name="T37" fmla="*/ 9 h 448"/>
                <a:gd name="T38" fmla="*/ 152 w 360"/>
                <a:gd name="T39" fmla="*/ 2 h 448"/>
                <a:gd name="T40" fmla="*/ 183 w 360"/>
                <a:gd name="T41" fmla="*/ 0 h 448"/>
                <a:gd name="T42" fmla="*/ 249 w 360"/>
                <a:gd name="T43" fmla="*/ 0 h 448"/>
                <a:gd name="T44" fmla="*/ 275 w 360"/>
                <a:gd name="T45" fmla="*/ 2 h 448"/>
                <a:gd name="T46" fmla="*/ 296 w 360"/>
                <a:gd name="T47" fmla="*/ 6 h 448"/>
                <a:gd name="T48" fmla="*/ 318 w 360"/>
                <a:gd name="T49" fmla="*/ 15 h 448"/>
                <a:gd name="T50" fmla="*/ 334 w 360"/>
                <a:gd name="T51" fmla="*/ 29 h 448"/>
                <a:gd name="T52" fmla="*/ 349 w 360"/>
                <a:gd name="T53" fmla="*/ 47 h 448"/>
                <a:gd name="T54" fmla="*/ 358 w 360"/>
                <a:gd name="T55" fmla="*/ 71 h 448"/>
                <a:gd name="T56" fmla="*/ 360 w 360"/>
                <a:gd name="T57" fmla="*/ 98 h 448"/>
                <a:gd name="T58" fmla="*/ 360 w 360"/>
                <a:gd name="T59" fmla="*/ 448 h 448"/>
                <a:gd name="T60" fmla="*/ 293 w 360"/>
                <a:gd name="T61" fmla="*/ 448 h 4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0" h="448">
                  <a:moveTo>
                    <a:pt x="293" y="448"/>
                  </a:moveTo>
                  <a:lnTo>
                    <a:pt x="293" y="107"/>
                  </a:lnTo>
                  <a:lnTo>
                    <a:pt x="289" y="87"/>
                  </a:lnTo>
                  <a:lnTo>
                    <a:pt x="280" y="74"/>
                  </a:lnTo>
                  <a:lnTo>
                    <a:pt x="267" y="67"/>
                  </a:lnTo>
                  <a:lnTo>
                    <a:pt x="253" y="62"/>
                  </a:lnTo>
                  <a:lnTo>
                    <a:pt x="237" y="60"/>
                  </a:lnTo>
                  <a:lnTo>
                    <a:pt x="168" y="60"/>
                  </a:lnTo>
                  <a:lnTo>
                    <a:pt x="136" y="62"/>
                  </a:lnTo>
                  <a:lnTo>
                    <a:pt x="107" y="65"/>
                  </a:lnTo>
                  <a:lnTo>
                    <a:pt x="83" y="69"/>
                  </a:lnTo>
                  <a:lnTo>
                    <a:pt x="67" y="72"/>
                  </a:lnTo>
                  <a:lnTo>
                    <a:pt x="67" y="448"/>
                  </a:lnTo>
                  <a:lnTo>
                    <a:pt x="0" y="448"/>
                  </a:lnTo>
                  <a:lnTo>
                    <a:pt x="0" y="9"/>
                  </a:lnTo>
                  <a:lnTo>
                    <a:pt x="63" y="9"/>
                  </a:lnTo>
                  <a:lnTo>
                    <a:pt x="67" y="40"/>
                  </a:lnTo>
                  <a:lnTo>
                    <a:pt x="92" y="22"/>
                  </a:lnTo>
                  <a:lnTo>
                    <a:pt x="121" y="9"/>
                  </a:lnTo>
                  <a:lnTo>
                    <a:pt x="152" y="2"/>
                  </a:lnTo>
                  <a:lnTo>
                    <a:pt x="183" y="0"/>
                  </a:lnTo>
                  <a:lnTo>
                    <a:pt x="249" y="0"/>
                  </a:lnTo>
                  <a:lnTo>
                    <a:pt x="275" y="2"/>
                  </a:lnTo>
                  <a:lnTo>
                    <a:pt x="296" y="6"/>
                  </a:lnTo>
                  <a:lnTo>
                    <a:pt x="318" y="15"/>
                  </a:lnTo>
                  <a:lnTo>
                    <a:pt x="334" y="29"/>
                  </a:lnTo>
                  <a:lnTo>
                    <a:pt x="349" y="47"/>
                  </a:lnTo>
                  <a:lnTo>
                    <a:pt x="358" y="71"/>
                  </a:lnTo>
                  <a:lnTo>
                    <a:pt x="360" y="98"/>
                  </a:lnTo>
                  <a:lnTo>
                    <a:pt x="360" y="448"/>
                  </a:lnTo>
                  <a:lnTo>
                    <a:pt x="293" y="44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24" name="Freeform 81"/>
            <p:cNvSpPr>
              <a:spLocks noChangeAspect="1" noEditPoints="1"/>
            </p:cNvSpPr>
            <p:nvPr/>
          </p:nvSpPr>
          <p:spPr bwMode="auto">
            <a:xfrm>
              <a:off x="9107" y="9846"/>
              <a:ext cx="361" cy="628"/>
            </a:xfrm>
            <a:custGeom>
              <a:avLst/>
              <a:gdLst>
                <a:gd name="T0" fmla="*/ 302 w 361"/>
                <a:gd name="T1" fmla="*/ 617 h 628"/>
                <a:gd name="T2" fmla="*/ 295 w 361"/>
                <a:gd name="T3" fmla="*/ 584 h 628"/>
                <a:gd name="T4" fmla="*/ 269 w 361"/>
                <a:gd name="T5" fmla="*/ 606 h 628"/>
                <a:gd name="T6" fmla="*/ 240 w 361"/>
                <a:gd name="T7" fmla="*/ 619 h 628"/>
                <a:gd name="T8" fmla="*/ 210 w 361"/>
                <a:gd name="T9" fmla="*/ 626 h 628"/>
                <a:gd name="T10" fmla="*/ 177 w 361"/>
                <a:gd name="T11" fmla="*/ 628 h 628"/>
                <a:gd name="T12" fmla="*/ 107 w 361"/>
                <a:gd name="T13" fmla="*/ 628 h 628"/>
                <a:gd name="T14" fmla="*/ 87 w 361"/>
                <a:gd name="T15" fmla="*/ 626 h 628"/>
                <a:gd name="T16" fmla="*/ 65 w 361"/>
                <a:gd name="T17" fmla="*/ 620 h 628"/>
                <a:gd name="T18" fmla="*/ 45 w 361"/>
                <a:gd name="T19" fmla="*/ 613 h 628"/>
                <a:gd name="T20" fmla="*/ 27 w 361"/>
                <a:gd name="T21" fmla="*/ 599 h 628"/>
                <a:gd name="T22" fmla="*/ 13 w 361"/>
                <a:gd name="T23" fmla="*/ 581 h 628"/>
                <a:gd name="T24" fmla="*/ 3 w 361"/>
                <a:gd name="T25" fmla="*/ 557 h 628"/>
                <a:gd name="T26" fmla="*/ 0 w 361"/>
                <a:gd name="T27" fmla="*/ 527 h 628"/>
                <a:gd name="T28" fmla="*/ 0 w 361"/>
                <a:gd name="T29" fmla="*/ 292 h 628"/>
                <a:gd name="T30" fmla="*/ 3 w 361"/>
                <a:gd name="T31" fmla="*/ 259 h 628"/>
                <a:gd name="T32" fmla="*/ 13 w 361"/>
                <a:gd name="T33" fmla="*/ 232 h 628"/>
                <a:gd name="T34" fmla="*/ 27 w 361"/>
                <a:gd name="T35" fmla="*/ 211 h 628"/>
                <a:gd name="T36" fmla="*/ 45 w 361"/>
                <a:gd name="T37" fmla="*/ 193 h 628"/>
                <a:gd name="T38" fmla="*/ 69 w 361"/>
                <a:gd name="T39" fmla="*/ 180 h 628"/>
                <a:gd name="T40" fmla="*/ 96 w 361"/>
                <a:gd name="T41" fmla="*/ 171 h 628"/>
                <a:gd name="T42" fmla="*/ 126 w 361"/>
                <a:gd name="T43" fmla="*/ 169 h 628"/>
                <a:gd name="T44" fmla="*/ 190 w 361"/>
                <a:gd name="T45" fmla="*/ 169 h 628"/>
                <a:gd name="T46" fmla="*/ 220 w 361"/>
                <a:gd name="T47" fmla="*/ 171 h 628"/>
                <a:gd name="T48" fmla="*/ 249 w 361"/>
                <a:gd name="T49" fmla="*/ 180 h 628"/>
                <a:gd name="T50" fmla="*/ 275 w 361"/>
                <a:gd name="T51" fmla="*/ 191 h 628"/>
                <a:gd name="T52" fmla="*/ 295 w 361"/>
                <a:gd name="T53" fmla="*/ 207 h 628"/>
                <a:gd name="T54" fmla="*/ 295 w 361"/>
                <a:gd name="T55" fmla="*/ 0 h 628"/>
                <a:gd name="T56" fmla="*/ 361 w 361"/>
                <a:gd name="T57" fmla="*/ 0 h 628"/>
                <a:gd name="T58" fmla="*/ 361 w 361"/>
                <a:gd name="T59" fmla="*/ 617 h 628"/>
                <a:gd name="T60" fmla="*/ 302 w 361"/>
                <a:gd name="T61" fmla="*/ 617 h 628"/>
                <a:gd name="T62" fmla="*/ 295 w 361"/>
                <a:gd name="T63" fmla="*/ 256 h 628"/>
                <a:gd name="T64" fmla="*/ 275 w 361"/>
                <a:gd name="T65" fmla="*/ 247 h 628"/>
                <a:gd name="T66" fmla="*/ 249 w 361"/>
                <a:gd name="T67" fmla="*/ 238 h 628"/>
                <a:gd name="T68" fmla="*/ 219 w 361"/>
                <a:gd name="T69" fmla="*/ 231 h 628"/>
                <a:gd name="T70" fmla="*/ 182 w 361"/>
                <a:gd name="T71" fmla="*/ 229 h 628"/>
                <a:gd name="T72" fmla="*/ 119 w 361"/>
                <a:gd name="T73" fmla="*/ 229 h 628"/>
                <a:gd name="T74" fmla="*/ 108 w 361"/>
                <a:gd name="T75" fmla="*/ 229 h 628"/>
                <a:gd name="T76" fmla="*/ 96 w 361"/>
                <a:gd name="T77" fmla="*/ 232 h 628"/>
                <a:gd name="T78" fmla="*/ 85 w 361"/>
                <a:gd name="T79" fmla="*/ 240 h 628"/>
                <a:gd name="T80" fmla="*/ 76 w 361"/>
                <a:gd name="T81" fmla="*/ 252 h 628"/>
                <a:gd name="T82" fmla="*/ 70 w 361"/>
                <a:gd name="T83" fmla="*/ 268 h 628"/>
                <a:gd name="T84" fmla="*/ 69 w 361"/>
                <a:gd name="T85" fmla="*/ 290 h 628"/>
                <a:gd name="T86" fmla="*/ 69 w 361"/>
                <a:gd name="T87" fmla="*/ 512 h 628"/>
                <a:gd name="T88" fmla="*/ 70 w 361"/>
                <a:gd name="T89" fmla="*/ 534 h 628"/>
                <a:gd name="T90" fmla="*/ 78 w 361"/>
                <a:gd name="T91" fmla="*/ 550 h 628"/>
                <a:gd name="T92" fmla="*/ 88 w 361"/>
                <a:gd name="T93" fmla="*/ 559 h 628"/>
                <a:gd name="T94" fmla="*/ 103 w 361"/>
                <a:gd name="T95" fmla="*/ 564 h 628"/>
                <a:gd name="T96" fmla="*/ 116 w 361"/>
                <a:gd name="T97" fmla="*/ 566 h 628"/>
                <a:gd name="T98" fmla="*/ 130 w 361"/>
                <a:gd name="T99" fmla="*/ 566 h 628"/>
                <a:gd name="T100" fmla="*/ 181 w 361"/>
                <a:gd name="T101" fmla="*/ 566 h 628"/>
                <a:gd name="T102" fmla="*/ 220 w 361"/>
                <a:gd name="T103" fmla="*/ 564 h 628"/>
                <a:gd name="T104" fmla="*/ 251 w 361"/>
                <a:gd name="T105" fmla="*/ 561 h 628"/>
                <a:gd name="T106" fmla="*/ 276 w 361"/>
                <a:gd name="T107" fmla="*/ 555 h 628"/>
                <a:gd name="T108" fmla="*/ 295 w 361"/>
                <a:gd name="T109" fmla="*/ 552 h 628"/>
                <a:gd name="T110" fmla="*/ 295 w 361"/>
                <a:gd name="T111" fmla="*/ 256 h 6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61" h="628">
                  <a:moveTo>
                    <a:pt x="302" y="617"/>
                  </a:moveTo>
                  <a:lnTo>
                    <a:pt x="295" y="584"/>
                  </a:lnTo>
                  <a:lnTo>
                    <a:pt x="269" y="606"/>
                  </a:lnTo>
                  <a:lnTo>
                    <a:pt x="240" y="619"/>
                  </a:lnTo>
                  <a:lnTo>
                    <a:pt x="210" y="626"/>
                  </a:lnTo>
                  <a:lnTo>
                    <a:pt x="177" y="628"/>
                  </a:lnTo>
                  <a:lnTo>
                    <a:pt x="107" y="628"/>
                  </a:lnTo>
                  <a:lnTo>
                    <a:pt x="87" y="626"/>
                  </a:lnTo>
                  <a:lnTo>
                    <a:pt x="65" y="620"/>
                  </a:lnTo>
                  <a:lnTo>
                    <a:pt x="45" y="613"/>
                  </a:lnTo>
                  <a:lnTo>
                    <a:pt x="27" y="599"/>
                  </a:lnTo>
                  <a:lnTo>
                    <a:pt x="13" y="581"/>
                  </a:lnTo>
                  <a:lnTo>
                    <a:pt x="3" y="557"/>
                  </a:lnTo>
                  <a:lnTo>
                    <a:pt x="0" y="527"/>
                  </a:lnTo>
                  <a:lnTo>
                    <a:pt x="0" y="292"/>
                  </a:lnTo>
                  <a:lnTo>
                    <a:pt x="3" y="259"/>
                  </a:lnTo>
                  <a:lnTo>
                    <a:pt x="13" y="232"/>
                  </a:lnTo>
                  <a:lnTo>
                    <a:pt x="27" y="211"/>
                  </a:lnTo>
                  <a:lnTo>
                    <a:pt x="45" y="193"/>
                  </a:lnTo>
                  <a:lnTo>
                    <a:pt x="69" y="180"/>
                  </a:lnTo>
                  <a:lnTo>
                    <a:pt x="96" y="171"/>
                  </a:lnTo>
                  <a:lnTo>
                    <a:pt x="126" y="169"/>
                  </a:lnTo>
                  <a:lnTo>
                    <a:pt x="190" y="169"/>
                  </a:lnTo>
                  <a:lnTo>
                    <a:pt x="220" y="171"/>
                  </a:lnTo>
                  <a:lnTo>
                    <a:pt x="249" y="180"/>
                  </a:lnTo>
                  <a:lnTo>
                    <a:pt x="275" y="191"/>
                  </a:lnTo>
                  <a:lnTo>
                    <a:pt x="295" y="207"/>
                  </a:lnTo>
                  <a:lnTo>
                    <a:pt x="295" y="0"/>
                  </a:lnTo>
                  <a:lnTo>
                    <a:pt x="361" y="0"/>
                  </a:lnTo>
                  <a:lnTo>
                    <a:pt x="361" y="617"/>
                  </a:lnTo>
                  <a:lnTo>
                    <a:pt x="302" y="617"/>
                  </a:lnTo>
                  <a:close/>
                  <a:moveTo>
                    <a:pt x="295" y="256"/>
                  </a:moveTo>
                  <a:lnTo>
                    <a:pt x="275" y="247"/>
                  </a:lnTo>
                  <a:lnTo>
                    <a:pt x="249" y="238"/>
                  </a:lnTo>
                  <a:lnTo>
                    <a:pt x="219" y="231"/>
                  </a:lnTo>
                  <a:lnTo>
                    <a:pt x="182" y="229"/>
                  </a:lnTo>
                  <a:lnTo>
                    <a:pt x="119" y="229"/>
                  </a:lnTo>
                  <a:lnTo>
                    <a:pt x="108" y="229"/>
                  </a:lnTo>
                  <a:lnTo>
                    <a:pt x="96" y="232"/>
                  </a:lnTo>
                  <a:lnTo>
                    <a:pt x="85" y="240"/>
                  </a:lnTo>
                  <a:lnTo>
                    <a:pt x="76" y="252"/>
                  </a:lnTo>
                  <a:lnTo>
                    <a:pt x="70" y="268"/>
                  </a:lnTo>
                  <a:lnTo>
                    <a:pt x="69" y="290"/>
                  </a:lnTo>
                  <a:lnTo>
                    <a:pt x="69" y="512"/>
                  </a:lnTo>
                  <a:lnTo>
                    <a:pt x="70" y="534"/>
                  </a:lnTo>
                  <a:lnTo>
                    <a:pt x="78" y="550"/>
                  </a:lnTo>
                  <a:lnTo>
                    <a:pt x="88" y="559"/>
                  </a:lnTo>
                  <a:lnTo>
                    <a:pt x="103" y="564"/>
                  </a:lnTo>
                  <a:lnTo>
                    <a:pt x="116" y="566"/>
                  </a:lnTo>
                  <a:lnTo>
                    <a:pt x="130" y="566"/>
                  </a:lnTo>
                  <a:lnTo>
                    <a:pt x="181" y="566"/>
                  </a:lnTo>
                  <a:lnTo>
                    <a:pt x="220" y="564"/>
                  </a:lnTo>
                  <a:lnTo>
                    <a:pt x="251" y="561"/>
                  </a:lnTo>
                  <a:lnTo>
                    <a:pt x="276" y="555"/>
                  </a:lnTo>
                  <a:lnTo>
                    <a:pt x="295" y="552"/>
                  </a:lnTo>
                  <a:lnTo>
                    <a:pt x="295" y="256"/>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grpSp>
      <p:pic>
        <p:nvPicPr>
          <p:cNvPr id="25" name="Billede 46"/>
          <p:cNvPicPr>
            <a:picLocks noChangeAspect="1"/>
          </p:cNvPicPr>
          <p:nvPr userDrawn="1"/>
        </p:nvPicPr>
        <p:blipFill>
          <a:blip r:embed="rId2">
            <a:extLst>
              <a:ext uri="{28A0092B-C50C-407E-A947-70E740481C1C}">
                <a14:useLocalDpi xmlns:a14="http://schemas.microsoft.com/office/drawing/2010/main" val="0"/>
              </a:ext>
            </a:extLst>
          </a:blip>
          <a:srcRect t="12787" r="1297" b="6352"/>
          <a:stretch>
            <a:fillRect/>
          </a:stretch>
        </p:blipFill>
        <p:spPr bwMode="auto">
          <a:xfrm>
            <a:off x="561975" y="1955800"/>
            <a:ext cx="77533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24" name="Rectangle 112"/>
          <p:cNvSpPr>
            <a:spLocks noGrp="1" noChangeArrowheads="1"/>
          </p:cNvSpPr>
          <p:nvPr>
            <p:ph type="ctrTitle" sz="quarter"/>
          </p:nvPr>
        </p:nvSpPr>
        <p:spPr>
          <a:xfrm>
            <a:off x="561975" y="4457460"/>
            <a:ext cx="8515350" cy="971550"/>
          </a:xfrm>
        </p:spPr>
        <p:txBody>
          <a:bodyPr/>
          <a:lstStyle>
            <a:lvl1pPr>
              <a:lnSpc>
                <a:spcPct val="100000"/>
              </a:lnSpc>
              <a:spcAft>
                <a:spcPct val="20000"/>
              </a:spcAft>
              <a:defRPr sz="3200" baseline="0">
                <a:solidFill>
                  <a:schemeClr val="tx1"/>
                </a:solidFill>
              </a:defRPr>
            </a:lvl1pPr>
          </a:lstStyle>
          <a:p>
            <a:pPr lvl="0"/>
            <a:r>
              <a:rPr lang="da-DK" altLang="da-DK" noProof="0"/>
              <a:t>Klik for at redigere i master</a:t>
            </a:r>
            <a:endParaRPr lang="da-DK" altLang="da-DK" noProof="0" dirty="0"/>
          </a:p>
        </p:txBody>
      </p:sp>
      <p:sp>
        <p:nvSpPr>
          <p:cNvPr id="39025" name="Rectangle 113"/>
          <p:cNvSpPr>
            <a:spLocks noGrp="1" noChangeArrowheads="1"/>
          </p:cNvSpPr>
          <p:nvPr>
            <p:ph type="subTitle" sz="quarter" idx="1"/>
          </p:nvPr>
        </p:nvSpPr>
        <p:spPr>
          <a:xfrm>
            <a:off x="915987" y="5613400"/>
            <a:ext cx="7377113" cy="719138"/>
          </a:xfrm>
        </p:spPr>
        <p:txBody>
          <a:bodyPr anchor="t"/>
          <a:lstStyle>
            <a:lvl1pPr marL="0" indent="0">
              <a:buFont typeface="Wingdings" pitchFamily="2" charset="2"/>
              <a:buNone/>
              <a:defRPr sz="2000"/>
            </a:lvl1pPr>
          </a:lstStyle>
          <a:p>
            <a:pPr lvl="0"/>
            <a:r>
              <a:rPr lang="da-DK" altLang="da-DK" noProof="0" dirty="0"/>
              <a:t>Klik for at redigere undertiteltypografien i masteren</a:t>
            </a:r>
          </a:p>
        </p:txBody>
      </p:sp>
      <p:sp>
        <p:nvSpPr>
          <p:cNvPr id="26" name="Rectangle 82"/>
          <p:cNvSpPr>
            <a:spLocks noGrp="1" noChangeArrowheads="1"/>
          </p:cNvSpPr>
          <p:nvPr>
            <p:ph type="ftr" sz="quarter" idx="10"/>
          </p:nvPr>
        </p:nvSpPr>
        <p:spPr>
          <a:xfrm>
            <a:off x="6638925" y="6332538"/>
            <a:ext cx="2324100" cy="307975"/>
          </a:xfrm>
        </p:spPr>
        <p:txBody>
          <a:bodyPr/>
          <a:lstStyle>
            <a:lvl1pPr>
              <a:defRPr>
                <a:solidFill>
                  <a:schemeClr val="bg1"/>
                </a:solidFill>
              </a:defRPr>
            </a:lvl1pPr>
          </a:lstStyle>
          <a:p>
            <a:pPr>
              <a:defRPr/>
            </a:pPr>
            <a:r>
              <a:rPr lang="da-DK" altLang="da-DK"/>
              <a:t>Regionshospitalet Gødstrup  ▪  www.godstrup.dk</a:t>
            </a:r>
            <a:endParaRPr lang="da-DK" altLang="da-DK" dirty="0"/>
          </a:p>
        </p:txBody>
      </p:sp>
    </p:spTree>
    <p:extLst>
      <p:ext uri="{BB962C8B-B14F-4D97-AF65-F5344CB8AC3E}">
        <p14:creationId xmlns:p14="http://schemas.microsoft.com/office/powerpoint/2010/main" val="50916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7"/>
          <p:cNvSpPr>
            <a:spLocks noGrp="1" noChangeArrowheads="1"/>
          </p:cNvSpPr>
          <p:nvPr>
            <p:ph type="ftr" sz="quarter" idx="10"/>
          </p:nvPr>
        </p:nvSpPr>
        <p:spPr>
          <a:ln/>
        </p:spPr>
        <p:txBody>
          <a:bodyPr/>
          <a:lstStyle>
            <a:lvl1pPr>
              <a:defRPr/>
            </a:lvl1pPr>
          </a:lstStyle>
          <a:p>
            <a:pPr>
              <a:defRPr/>
            </a:pPr>
            <a:r>
              <a:rPr lang="da-DK" altLang="da-DK"/>
              <a:t>Regionshospitalet Gødstrup  ▪  www.godstrup.dk</a:t>
            </a:r>
          </a:p>
        </p:txBody>
      </p:sp>
    </p:spTree>
    <p:extLst>
      <p:ext uri="{BB962C8B-B14F-4D97-AF65-F5344CB8AC3E}">
        <p14:creationId xmlns:p14="http://schemas.microsoft.com/office/powerpoint/2010/main" val="1258134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8225" y="1187450"/>
            <a:ext cx="1798638" cy="4981575"/>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719138" y="1187450"/>
            <a:ext cx="5246687" cy="49815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7"/>
          <p:cNvSpPr>
            <a:spLocks noGrp="1" noChangeArrowheads="1"/>
          </p:cNvSpPr>
          <p:nvPr>
            <p:ph type="ftr" sz="quarter" idx="10"/>
          </p:nvPr>
        </p:nvSpPr>
        <p:spPr>
          <a:ln/>
        </p:spPr>
        <p:txBody>
          <a:bodyPr/>
          <a:lstStyle>
            <a:lvl1pPr>
              <a:defRPr/>
            </a:lvl1pPr>
          </a:lstStyle>
          <a:p>
            <a:pPr>
              <a:defRPr/>
            </a:pPr>
            <a:r>
              <a:rPr lang="da-DK" altLang="da-DK"/>
              <a:t>Regionshospitalet Gødstrup  ▪  www.godstrup.dk</a:t>
            </a:r>
          </a:p>
        </p:txBody>
      </p:sp>
    </p:spTree>
    <p:extLst>
      <p:ext uri="{BB962C8B-B14F-4D97-AF65-F5344CB8AC3E}">
        <p14:creationId xmlns:p14="http://schemas.microsoft.com/office/powerpoint/2010/main" val="2410062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eldias_RM-logo">
    <p:spTree>
      <p:nvGrpSpPr>
        <p:cNvPr id="1" name=""/>
        <p:cNvGrpSpPr/>
        <p:nvPr/>
      </p:nvGrpSpPr>
      <p:grpSpPr>
        <a:xfrm>
          <a:off x="0" y="0"/>
          <a:ext cx="0" cy="0"/>
          <a:chOff x="0" y="0"/>
          <a:chExt cx="0" cy="0"/>
        </a:xfrm>
      </p:grpSpPr>
      <p:sp>
        <p:nvSpPr>
          <p:cNvPr id="3" name="Rektangel 2"/>
          <p:cNvSpPr>
            <a:spLocks noChangeAspect="1"/>
          </p:cNvSpPr>
          <p:nvPr/>
        </p:nvSpPr>
        <p:spPr>
          <a:xfrm>
            <a:off x="0" y="0"/>
            <a:ext cx="9144000" cy="6858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pic>
        <p:nvPicPr>
          <p:cNvPr id="4" name="Billede 6"/>
          <p:cNvPicPr preferRelativeResize="0">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7638" y="1989138"/>
            <a:ext cx="3644900"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p:cNvSpPr>
            <a:spLocks noChangeAspect="1"/>
          </p:cNvSpPr>
          <p:nvPr userDrawn="1"/>
        </p:nvSpPr>
        <p:spPr>
          <a:xfrm>
            <a:off x="0" y="0"/>
            <a:ext cx="9144000" cy="6858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pic>
        <p:nvPicPr>
          <p:cNvPr id="6" name="Billede 8"/>
          <p:cNvPicPr preferRelativeResize="0">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7638" y="1989138"/>
            <a:ext cx="3644900"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3"/>
          <p:cNvSpPr>
            <a:spLocks noGrp="1" noChangeAspect="1" noChangeArrowheads="1"/>
          </p:cNvSpPr>
          <p:nvPr>
            <p:ph type="subTitle" sz="quarter" idx="1"/>
          </p:nvPr>
        </p:nvSpPr>
        <p:spPr>
          <a:xfrm>
            <a:off x="521023" y="5341751"/>
            <a:ext cx="8101954" cy="637186"/>
          </a:xfrm>
        </p:spPr>
        <p:txBody>
          <a:bodyPr anchor="t"/>
          <a:lstStyle>
            <a:lvl1pPr marL="0" indent="0" algn="ctr">
              <a:buFont typeface="Wingdings" pitchFamily="2" charset="2"/>
              <a:buNone/>
              <a:tabLst>
                <a:tab pos="876066" algn="l"/>
              </a:tabLst>
              <a:defRPr sz="1949">
                <a:solidFill>
                  <a:schemeClr val="bg1"/>
                </a:solidFill>
              </a:defRPr>
            </a:lvl1pPr>
          </a:lstStyle>
          <a:p>
            <a:pPr lvl="0"/>
            <a:r>
              <a:rPr lang="da-DK" altLang="da-DK" noProof="0" smtClean="0"/>
              <a:t>Klik for at redigere undertiteltypografien i masteren</a:t>
            </a:r>
            <a:endParaRPr lang="da-DK" altLang="da-DK" noProof="0" dirty="0" smtClean="0"/>
          </a:p>
        </p:txBody>
      </p:sp>
    </p:spTree>
    <p:extLst>
      <p:ext uri="{BB962C8B-B14F-4D97-AF65-F5344CB8AC3E}">
        <p14:creationId xmlns:p14="http://schemas.microsoft.com/office/powerpoint/2010/main" val="1094994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dias_MIDTRØD">
    <p:spTree>
      <p:nvGrpSpPr>
        <p:cNvPr id="1" name=""/>
        <p:cNvGrpSpPr/>
        <p:nvPr/>
      </p:nvGrpSpPr>
      <p:grpSpPr>
        <a:xfrm>
          <a:off x="0" y="0"/>
          <a:ext cx="0" cy="0"/>
          <a:chOff x="0" y="0"/>
          <a:chExt cx="0" cy="0"/>
        </a:xfrm>
      </p:grpSpPr>
      <p:sp>
        <p:nvSpPr>
          <p:cNvPr id="4" name="Rektangel 3"/>
          <p:cNvSpPr>
            <a:spLocks noChangeAspect="1"/>
          </p:cNvSpPr>
          <p:nvPr/>
        </p:nvSpPr>
        <p:spPr>
          <a:xfrm>
            <a:off x="0" y="576263"/>
            <a:ext cx="9144000" cy="5938837"/>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39024" name="Rectangle 112"/>
          <p:cNvSpPr>
            <a:spLocks noGrp="1" noChangeAspect="1" noChangeArrowheads="1"/>
          </p:cNvSpPr>
          <p:nvPr>
            <p:ph type="ctrTitle" sz="quarter"/>
          </p:nvPr>
        </p:nvSpPr>
        <p:spPr>
          <a:xfrm>
            <a:off x="810106" y="3599166"/>
            <a:ext cx="7290949" cy="1439863"/>
          </a:xfrm>
        </p:spPr>
        <p:txBody>
          <a:bodyPr/>
          <a:lstStyle>
            <a:lvl1pPr>
              <a:lnSpc>
                <a:spcPct val="100000"/>
              </a:lnSpc>
              <a:spcAft>
                <a:spcPct val="20000"/>
              </a:spcAft>
              <a:defRPr sz="3749">
                <a:solidFill>
                  <a:schemeClr val="bg1"/>
                </a:solidFill>
              </a:defRPr>
            </a:lvl1pPr>
          </a:lstStyle>
          <a:p>
            <a:pPr lvl="0"/>
            <a:r>
              <a:rPr lang="da-DK" altLang="da-DK" noProof="0" smtClean="0"/>
              <a:t>Klik for at redigere i master</a:t>
            </a:r>
            <a:endParaRPr lang="da-DK" altLang="da-DK" noProof="0" dirty="0" smtClean="0"/>
          </a:p>
        </p:txBody>
      </p:sp>
      <p:sp>
        <p:nvSpPr>
          <p:cNvPr id="39025" name="Rectangle 113"/>
          <p:cNvSpPr>
            <a:spLocks noGrp="1" noChangeAspect="1" noChangeArrowheads="1"/>
          </p:cNvSpPr>
          <p:nvPr>
            <p:ph type="subTitle" sz="quarter" idx="1"/>
          </p:nvPr>
        </p:nvSpPr>
        <p:spPr>
          <a:xfrm>
            <a:off x="810106" y="5110818"/>
            <a:ext cx="7290949" cy="719138"/>
          </a:xfrm>
        </p:spPr>
        <p:txBody>
          <a:bodyPr anchor="t"/>
          <a:lstStyle>
            <a:lvl1pPr marL="0" indent="0">
              <a:buFont typeface="Wingdings" pitchFamily="2" charset="2"/>
              <a:buNone/>
              <a:defRPr sz="1949"/>
            </a:lvl1pPr>
          </a:lstStyle>
          <a:p>
            <a:pPr lvl="0"/>
            <a:r>
              <a:rPr lang="da-DK" altLang="da-DK" noProof="0" smtClean="0"/>
              <a:t>Klik for at redigere undertiteltypografien i masteren</a:t>
            </a:r>
            <a:endParaRPr lang="da-DK" altLang="da-DK" noProof="0" dirty="0" smtClean="0"/>
          </a:p>
        </p:txBody>
      </p:sp>
    </p:spTree>
    <p:extLst>
      <p:ext uri="{BB962C8B-B14F-4D97-AF65-F5344CB8AC3E}">
        <p14:creationId xmlns:p14="http://schemas.microsoft.com/office/powerpoint/2010/main" val="3696033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dias_LYSGRØN">
    <p:spTree>
      <p:nvGrpSpPr>
        <p:cNvPr id="1" name=""/>
        <p:cNvGrpSpPr/>
        <p:nvPr/>
      </p:nvGrpSpPr>
      <p:grpSpPr>
        <a:xfrm>
          <a:off x="0" y="0"/>
          <a:ext cx="0" cy="0"/>
          <a:chOff x="0" y="0"/>
          <a:chExt cx="0" cy="0"/>
        </a:xfrm>
      </p:grpSpPr>
      <p:sp>
        <p:nvSpPr>
          <p:cNvPr id="4" name="Rektangel 3"/>
          <p:cNvSpPr>
            <a:spLocks noChangeAspect="1"/>
          </p:cNvSpPr>
          <p:nvPr/>
        </p:nvSpPr>
        <p:spPr>
          <a:xfrm>
            <a:off x="0" y="576263"/>
            <a:ext cx="9144000" cy="5938837"/>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39024" name="Rectangle 112"/>
          <p:cNvSpPr>
            <a:spLocks noGrp="1" noChangeAspect="1" noChangeArrowheads="1"/>
          </p:cNvSpPr>
          <p:nvPr>
            <p:ph type="ctrTitle" sz="quarter"/>
          </p:nvPr>
        </p:nvSpPr>
        <p:spPr>
          <a:xfrm>
            <a:off x="810106" y="3599166"/>
            <a:ext cx="7290949" cy="1439863"/>
          </a:xfrm>
        </p:spPr>
        <p:txBody>
          <a:bodyPr/>
          <a:lstStyle>
            <a:lvl1pPr>
              <a:lnSpc>
                <a:spcPct val="100000"/>
              </a:lnSpc>
              <a:spcAft>
                <a:spcPct val="20000"/>
              </a:spcAft>
              <a:defRPr sz="3749">
                <a:solidFill>
                  <a:schemeClr val="bg1"/>
                </a:solidFill>
              </a:defRPr>
            </a:lvl1pPr>
          </a:lstStyle>
          <a:p>
            <a:pPr lvl="0"/>
            <a:r>
              <a:rPr lang="da-DK" altLang="da-DK" noProof="0" smtClean="0"/>
              <a:t>Klik for at redigere i master</a:t>
            </a:r>
            <a:endParaRPr lang="da-DK" altLang="da-DK" noProof="0" dirty="0" smtClean="0"/>
          </a:p>
        </p:txBody>
      </p:sp>
      <p:sp>
        <p:nvSpPr>
          <p:cNvPr id="39025" name="Rectangle 113"/>
          <p:cNvSpPr>
            <a:spLocks noGrp="1" noChangeAspect="1" noChangeArrowheads="1"/>
          </p:cNvSpPr>
          <p:nvPr>
            <p:ph type="subTitle" sz="quarter" idx="1"/>
          </p:nvPr>
        </p:nvSpPr>
        <p:spPr>
          <a:xfrm>
            <a:off x="810106" y="5110818"/>
            <a:ext cx="7290949" cy="719138"/>
          </a:xfrm>
        </p:spPr>
        <p:txBody>
          <a:bodyPr anchor="t"/>
          <a:lstStyle>
            <a:lvl1pPr marL="0" indent="0">
              <a:buFont typeface="Wingdings" pitchFamily="2" charset="2"/>
              <a:buNone/>
              <a:defRPr sz="1949"/>
            </a:lvl1pPr>
          </a:lstStyle>
          <a:p>
            <a:pPr lvl="0"/>
            <a:r>
              <a:rPr lang="da-DK" altLang="da-DK" noProof="0" smtClean="0"/>
              <a:t>Klik for at redigere undertiteltypografien i masteren</a:t>
            </a:r>
            <a:endParaRPr lang="da-DK" altLang="da-DK" noProof="0" dirty="0" smtClean="0"/>
          </a:p>
        </p:txBody>
      </p:sp>
    </p:spTree>
    <p:extLst>
      <p:ext uri="{BB962C8B-B14F-4D97-AF65-F5344CB8AC3E}">
        <p14:creationId xmlns:p14="http://schemas.microsoft.com/office/powerpoint/2010/main" val="113078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dias_ORANGE">
    <p:spTree>
      <p:nvGrpSpPr>
        <p:cNvPr id="1" name=""/>
        <p:cNvGrpSpPr/>
        <p:nvPr/>
      </p:nvGrpSpPr>
      <p:grpSpPr>
        <a:xfrm>
          <a:off x="0" y="0"/>
          <a:ext cx="0" cy="0"/>
          <a:chOff x="0" y="0"/>
          <a:chExt cx="0" cy="0"/>
        </a:xfrm>
      </p:grpSpPr>
      <p:sp>
        <p:nvSpPr>
          <p:cNvPr id="4" name="Rektangel 3"/>
          <p:cNvSpPr>
            <a:spLocks noChangeAspect="1"/>
          </p:cNvSpPr>
          <p:nvPr/>
        </p:nvSpPr>
        <p:spPr>
          <a:xfrm>
            <a:off x="0" y="576263"/>
            <a:ext cx="9144000" cy="5938837"/>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39024" name="Rectangle 112"/>
          <p:cNvSpPr>
            <a:spLocks noGrp="1" noChangeAspect="1" noChangeArrowheads="1"/>
          </p:cNvSpPr>
          <p:nvPr>
            <p:ph type="ctrTitle" sz="quarter"/>
          </p:nvPr>
        </p:nvSpPr>
        <p:spPr>
          <a:xfrm>
            <a:off x="810106" y="3599166"/>
            <a:ext cx="7290949" cy="1439863"/>
          </a:xfrm>
        </p:spPr>
        <p:txBody>
          <a:bodyPr/>
          <a:lstStyle>
            <a:lvl1pPr>
              <a:lnSpc>
                <a:spcPct val="100000"/>
              </a:lnSpc>
              <a:spcAft>
                <a:spcPct val="20000"/>
              </a:spcAft>
              <a:defRPr sz="3749">
                <a:solidFill>
                  <a:schemeClr val="bg1"/>
                </a:solidFill>
              </a:defRPr>
            </a:lvl1pPr>
          </a:lstStyle>
          <a:p>
            <a:pPr lvl="0"/>
            <a:r>
              <a:rPr lang="da-DK" altLang="da-DK" noProof="0" smtClean="0"/>
              <a:t>Klik for at redigere i master</a:t>
            </a:r>
            <a:endParaRPr lang="da-DK" altLang="da-DK" noProof="0" dirty="0" smtClean="0"/>
          </a:p>
        </p:txBody>
      </p:sp>
      <p:sp>
        <p:nvSpPr>
          <p:cNvPr id="39025" name="Rectangle 113"/>
          <p:cNvSpPr>
            <a:spLocks noGrp="1" noChangeAspect="1" noChangeArrowheads="1"/>
          </p:cNvSpPr>
          <p:nvPr>
            <p:ph type="subTitle" sz="quarter" idx="1"/>
          </p:nvPr>
        </p:nvSpPr>
        <p:spPr>
          <a:xfrm>
            <a:off x="810106" y="5110818"/>
            <a:ext cx="7290949" cy="719138"/>
          </a:xfrm>
        </p:spPr>
        <p:txBody>
          <a:bodyPr anchor="t"/>
          <a:lstStyle>
            <a:lvl1pPr marL="0" indent="0">
              <a:buFont typeface="Wingdings" pitchFamily="2" charset="2"/>
              <a:buNone/>
              <a:defRPr sz="1949"/>
            </a:lvl1pPr>
          </a:lstStyle>
          <a:p>
            <a:pPr lvl="0"/>
            <a:r>
              <a:rPr lang="da-DK" altLang="da-DK" noProof="0" smtClean="0"/>
              <a:t>Klik for at redigere undertiteltypografien i masteren</a:t>
            </a:r>
            <a:endParaRPr lang="da-DK" altLang="da-DK" noProof="0" dirty="0" smtClean="0"/>
          </a:p>
        </p:txBody>
      </p:sp>
    </p:spTree>
    <p:extLst>
      <p:ext uri="{BB962C8B-B14F-4D97-AF65-F5344CB8AC3E}">
        <p14:creationId xmlns:p14="http://schemas.microsoft.com/office/powerpoint/2010/main" val="1738015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dias_PETROL">
    <p:spTree>
      <p:nvGrpSpPr>
        <p:cNvPr id="1" name=""/>
        <p:cNvGrpSpPr/>
        <p:nvPr/>
      </p:nvGrpSpPr>
      <p:grpSpPr>
        <a:xfrm>
          <a:off x="0" y="0"/>
          <a:ext cx="0" cy="0"/>
          <a:chOff x="0" y="0"/>
          <a:chExt cx="0" cy="0"/>
        </a:xfrm>
      </p:grpSpPr>
      <p:sp>
        <p:nvSpPr>
          <p:cNvPr id="4" name="Rektangel 3"/>
          <p:cNvSpPr>
            <a:spLocks noChangeAspect="1"/>
          </p:cNvSpPr>
          <p:nvPr/>
        </p:nvSpPr>
        <p:spPr>
          <a:xfrm>
            <a:off x="0" y="576263"/>
            <a:ext cx="9144000" cy="5938837"/>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39024" name="Rectangle 112"/>
          <p:cNvSpPr>
            <a:spLocks noGrp="1" noChangeAspect="1" noChangeArrowheads="1"/>
          </p:cNvSpPr>
          <p:nvPr>
            <p:ph type="ctrTitle" sz="quarter"/>
          </p:nvPr>
        </p:nvSpPr>
        <p:spPr>
          <a:xfrm>
            <a:off x="810106" y="3599166"/>
            <a:ext cx="7290949" cy="1439863"/>
          </a:xfrm>
        </p:spPr>
        <p:txBody>
          <a:bodyPr/>
          <a:lstStyle>
            <a:lvl1pPr>
              <a:lnSpc>
                <a:spcPct val="100000"/>
              </a:lnSpc>
              <a:spcAft>
                <a:spcPct val="20000"/>
              </a:spcAft>
              <a:defRPr sz="3749">
                <a:solidFill>
                  <a:schemeClr val="bg1"/>
                </a:solidFill>
              </a:defRPr>
            </a:lvl1pPr>
          </a:lstStyle>
          <a:p>
            <a:pPr lvl="0"/>
            <a:r>
              <a:rPr lang="da-DK" altLang="da-DK" noProof="0" smtClean="0"/>
              <a:t>Klik for at redigere i master</a:t>
            </a:r>
            <a:endParaRPr lang="da-DK" altLang="da-DK" noProof="0" dirty="0" smtClean="0"/>
          </a:p>
        </p:txBody>
      </p:sp>
      <p:sp>
        <p:nvSpPr>
          <p:cNvPr id="39025" name="Rectangle 113"/>
          <p:cNvSpPr>
            <a:spLocks noGrp="1" noChangeAspect="1" noChangeArrowheads="1"/>
          </p:cNvSpPr>
          <p:nvPr>
            <p:ph type="subTitle" sz="quarter" idx="1"/>
          </p:nvPr>
        </p:nvSpPr>
        <p:spPr>
          <a:xfrm>
            <a:off x="810106" y="5110818"/>
            <a:ext cx="7290949" cy="719138"/>
          </a:xfrm>
        </p:spPr>
        <p:txBody>
          <a:bodyPr anchor="t"/>
          <a:lstStyle>
            <a:lvl1pPr marL="0" indent="0">
              <a:buFont typeface="Wingdings" pitchFamily="2" charset="2"/>
              <a:buNone/>
              <a:defRPr sz="1949"/>
            </a:lvl1pPr>
          </a:lstStyle>
          <a:p>
            <a:pPr lvl="0"/>
            <a:r>
              <a:rPr lang="da-DK" altLang="da-DK" noProof="0" smtClean="0"/>
              <a:t>Klik for at redigere undertiteltypografien i masteren</a:t>
            </a:r>
            <a:endParaRPr lang="da-DK" altLang="da-DK" noProof="0" dirty="0" smtClean="0"/>
          </a:p>
        </p:txBody>
      </p:sp>
    </p:spTree>
    <p:extLst>
      <p:ext uri="{BB962C8B-B14F-4D97-AF65-F5344CB8AC3E}">
        <p14:creationId xmlns:p14="http://schemas.microsoft.com/office/powerpoint/2010/main" val="488449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verskrift og indhold_HVI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bwMode="auto">
          <a:xfrm>
            <a:off x="540000" y="1187725"/>
            <a:ext cx="756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r>
              <a:rPr lang="da-DK" altLang="da-DK" smtClean="0"/>
              <a:t>Klik for at redigere i master</a:t>
            </a:r>
            <a:endParaRPr lang="da-DK" altLang="da-DK" dirty="0" smtClean="0"/>
          </a:p>
        </p:txBody>
      </p:sp>
      <p:sp>
        <p:nvSpPr>
          <p:cNvPr id="5" name="Pladsholder til indhold 2"/>
          <p:cNvSpPr>
            <a:spLocks noGrp="1"/>
          </p:cNvSpPr>
          <p:nvPr>
            <p:ph idx="1"/>
          </p:nvPr>
        </p:nvSpPr>
        <p:spPr>
          <a:xfrm>
            <a:off x="540000" y="2159002"/>
            <a:ext cx="7560000" cy="4031067"/>
          </a:xfrm>
        </p:spPr>
        <p:txBody>
          <a:bodyPr/>
          <a:lstStyle>
            <a:lvl1pPr marL="342809" indent="-342809">
              <a:buClr>
                <a:schemeClr val="accent3"/>
              </a:buClr>
              <a:buFont typeface="Wingdings" panose="05000000000000000000" pitchFamily="2" charset="2"/>
              <a:buChar char="§"/>
              <a:defRPr/>
            </a:lvl1pPr>
            <a:lvl2pPr marL="898263" indent="-272971">
              <a:buClr>
                <a:schemeClr val="accent3"/>
              </a:buClr>
              <a:buFont typeface="Wingdings" panose="05000000000000000000" pitchFamily="2" charset="2"/>
              <a:buChar char="§"/>
              <a:defRPr/>
            </a:lvl2pPr>
            <a:lvl3pPr marL="1342633" indent="-180922">
              <a:buClr>
                <a:schemeClr val="accent3"/>
              </a:buClr>
              <a:buFont typeface="Wingdings" panose="05000000000000000000" pitchFamily="2" charset="2"/>
              <a:buChar char="§"/>
              <a:defRPr/>
            </a:lvl3pPr>
            <a:lvl4pPr marL="1891748" indent="-182510">
              <a:buClr>
                <a:schemeClr val="accent3"/>
              </a:buClr>
              <a:buFont typeface="Wingdings" panose="05000000000000000000" pitchFamily="2" charset="2"/>
              <a:buChar char="§"/>
              <a:defRPr/>
            </a:lvl4pPr>
            <a:lvl5pPr marL="2369451" indent="-214255">
              <a:buClr>
                <a:schemeClr val="accent3"/>
              </a:buClr>
              <a:buFont typeface="Wingdings" panose="05000000000000000000" pitchFamily="2" charset="2"/>
              <a:buChar char="§"/>
              <a:defRPr/>
            </a:lvl5pPr>
          </a:lstStyle>
          <a:p>
            <a:pPr lvl="0"/>
            <a:r>
              <a:rPr lang="da-DK" altLang="da-DK" smtClean="0"/>
              <a:t>Rediger typografien i masterens</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endParaRPr lang="da-DK" altLang="da-DK" dirty="0" smtClean="0"/>
          </a:p>
        </p:txBody>
      </p:sp>
    </p:spTree>
    <p:extLst>
      <p:ext uri="{BB962C8B-B14F-4D97-AF65-F5344CB8AC3E}">
        <p14:creationId xmlns:p14="http://schemas.microsoft.com/office/powerpoint/2010/main" val="3782716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verskrift og indhold_MIDTLYS">
    <p:spTree>
      <p:nvGrpSpPr>
        <p:cNvPr id="1" name=""/>
        <p:cNvGrpSpPr/>
        <p:nvPr/>
      </p:nvGrpSpPr>
      <p:grpSpPr>
        <a:xfrm>
          <a:off x="0" y="0"/>
          <a:ext cx="0" cy="0"/>
          <a:chOff x="0" y="0"/>
          <a:chExt cx="0" cy="0"/>
        </a:xfrm>
      </p:grpSpPr>
      <p:sp>
        <p:nvSpPr>
          <p:cNvPr id="5" name="Rektangel 4"/>
          <p:cNvSpPr/>
          <p:nvPr/>
        </p:nvSpPr>
        <p:spPr>
          <a:xfrm>
            <a:off x="0" y="576263"/>
            <a:ext cx="9144000" cy="5938837"/>
          </a:xfrm>
          <a:prstGeom prst="rect">
            <a:avLst/>
          </a:prstGeom>
          <a:solidFill>
            <a:schemeClr val="bg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6" name="Rektangel 5"/>
          <p:cNvSpPr/>
          <p:nvPr userDrawn="1"/>
        </p:nvSpPr>
        <p:spPr>
          <a:xfrm>
            <a:off x="0" y="576263"/>
            <a:ext cx="9144000" cy="5938837"/>
          </a:xfrm>
          <a:prstGeom prst="rect">
            <a:avLst/>
          </a:prstGeom>
          <a:solidFill>
            <a:schemeClr val="bg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3" name="Pladsholder til indhold 2"/>
          <p:cNvSpPr>
            <a:spLocks noGrp="1"/>
          </p:cNvSpPr>
          <p:nvPr>
            <p:ph idx="1"/>
          </p:nvPr>
        </p:nvSpPr>
        <p:spPr/>
        <p:txBody>
          <a:bodyPr/>
          <a:lstStyle>
            <a:lvl1pPr marL="342809" indent="-342809">
              <a:buClr>
                <a:schemeClr val="accent6"/>
              </a:buClr>
              <a:buFont typeface="Wingdings" panose="05000000000000000000" pitchFamily="2" charset="2"/>
              <a:buChar cha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da-DK" altLang="da-DK" smtClean="0"/>
              <a:t>Rediger typografien i masterens</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endParaRPr lang="da-DK" altLang="da-DK" dirty="0" smtClean="0"/>
          </a:p>
        </p:txBody>
      </p:sp>
      <p:sp>
        <p:nvSpPr>
          <p:cNvPr id="4" name="Rectangle 4"/>
          <p:cNvSpPr>
            <a:spLocks noGrp="1" noChangeArrowheads="1"/>
          </p:cNvSpPr>
          <p:nvPr>
            <p:ph type="title"/>
          </p:nvPr>
        </p:nvSpPr>
        <p:spPr bwMode="auto">
          <a:xfrm>
            <a:off x="540000" y="1187725"/>
            <a:ext cx="756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6"/>
                </a:solidFill>
              </a:defRPr>
            </a:lvl1pPr>
          </a:lstStyle>
          <a:p>
            <a:pPr lvl="0"/>
            <a:r>
              <a:rPr lang="da-DK" altLang="da-DK" smtClean="0"/>
              <a:t>Klik for at redigere i master</a:t>
            </a:r>
            <a:endParaRPr lang="da-DK" altLang="da-DK" dirty="0" smtClean="0"/>
          </a:p>
        </p:txBody>
      </p:sp>
    </p:spTree>
    <p:extLst>
      <p:ext uri="{BB962C8B-B14F-4D97-AF65-F5344CB8AC3E}">
        <p14:creationId xmlns:p14="http://schemas.microsoft.com/office/powerpoint/2010/main" val="85442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verskrift og indhold_MIDTRØD">
    <p:spTree>
      <p:nvGrpSpPr>
        <p:cNvPr id="1" name=""/>
        <p:cNvGrpSpPr/>
        <p:nvPr/>
      </p:nvGrpSpPr>
      <p:grpSpPr>
        <a:xfrm>
          <a:off x="0" y="0"/>
          <a:ext cx="0" cy="0"/>
          <a:chOff x="0" y="0"/>
          <a:chExt cx="0" cy="0"/>
        </a:xfrm>
      </p:grpSpPr>
      <p:sp>
        <p:nvSpPr>
          <p:cNvPr id="5" name="Rektangel 4"/>
          <p:cNvSpPr/>
          <p:nvPr/>
        </p:nvSpPr>
        <p:spPr>
          <a:xfrm>
            <a:off x="0" y="576263"/>
            <a:ext cx="9144000" cy="5938837"/>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7" name="Rektangel 6"/>
          <p:cNvSpPr/>
          <p:nvPr userDrawn="1"/>
        </p:nvSpPr>
        <p:spPr>
          <a:xfrm>
            <a:off x="0" y="576263"/>
            <a:ext cx="9144000" cy="5938837"/>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4" name="Rectangle 4"/>
          <p:cNvSpPr>
            <a:spLocks noGrp="1" noChangeArrowheads="1"/>
          </p:cNvSpPr>
          <p:nvPr>
            <p:ph type="title"/>
          </p:nvPr>
        </p:nvSpPr>
        <p:spPr bwMode="auto">
          <a:xfrm>
            <a:off x="540000" y="1187725"/>
            <a:ext cx="756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lvl="0"/>
            <a:r>
              <a:rPr lang="da-DK" altLang="da-DK" smtClean="0"/>
              <a:t>Klik for at redigere i master</a:t>
            </a:r>
            <a:endParaRPr lang="da-DK" altLang="da-DK" dirty="0" smtClean="0"/>
          </a:p>
        </p:txBody>
      </p:sp>
      <p:sp>
        <p:nvSpPr>
          <p:cNvPr id="6" name="Pladsholder til indhold 2"/>
          <p:cNvSpPr>
            <a:spLocks noGrp="1"/>
          </p:cNvSpPr>
          <p:nvPr>
            <p:ph idx="1"/>
          </p:nvPr>
        </p:nvSpPr>
        <p:spPr>
          <a:xfrm>
            <a:off x="540000" y="2159002"/>
            <a:ext cx="7560000" cy="4031067"/>
          </a:xfrm>
        </p:spPr>
        <p:txBody>
          <a:bodyPr/>
          <a:lstStyle>
            <a:lvl1pPr marL="342809" indent="-342809">
              <a:buClr>
                <a:schemeClr val="bg1"/>
              </a:buClr>
              <a:buFont typeface="Wingdings" panose="05000000000000000000" pitchFamily="2" charset="2"/>
              <a:buChar char="§"/>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da-DK" altLang="da-DK" smtClean="0"/>
              <a:t>Rediger typografien i masterens</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endParaRPr lang="da-DK" altLang="da-DK" dirty="0" smtClean="0"/>
          </a:p>
        </p:txBody>
      </p:sp>
    </p:spTree>
    <p:extLst>
      <p:ext uri="{BB962C8B-B14F-4D97-AF65-F5344CB8AC3E}">
        <p14:creationId xmlns:p14="http://schemas.microsoft.com/office/powerpoint/2010/main" val="205241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da-DK"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7"/>
          <p:cNvSpPr>
            <a:spLocks noGrp="1" noChangeArrowheads="1"/>
          </p:cNvSpPr>
          <p:nvPr>
            <p:ph type="ftr" sz="quarter" idx="10"/>
          </p:nvPr>
        </p:nvSpPr>
        <p:spPr>
          <a:ln/>
        </p:spPr>
        <p:txBody>
          <a:bodyPr/>
          <a:lstStyle>
            <a:lvl1pPr>
              <a:defRPr/>
            </a:lvl1pPr>
          </a:lstStyle>
          <a:p>
            <a:pPr>
              <a:defRPr/>
            </a:pPr>
            <a:r>
              <a:rPr lang="da-DK" altLang="da-DK"/>
              <a:t>Regionshospitalet Gødstrup  ▪  www.godstrup.dk</a:t>
            </a:r>
          </a:p>
        </p:txBody>
      </p:sp>
    </p:spTree>
    <p:extLst>
      <p:ext uri="{BB962C8B-B14F-4D97-AF65-F5344CB8AC3E}">
        <p14:creationId xmlns:p14="http://schemas.microsoft.com/office/powerpoint/2010/main" val="4124758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verskrift og indhold_LYSGRØN">
    <p:spTree>
      <p:nvGrpSpPr>
        <p:cNvPr id="1" name=""/>
        <p:cNvGrpSpPr/>
        <p:nvPr/>
      </p:nvGrpSpPr>
      <p:grpSpPr>
        <a:xfrm>
          <a:off x="0" y="0"/>
          <a:ext cx="0" cy="0"/>
          <a:chOff x="0" y="0"/>
          <a:chExt cx="0" cy="0"/>
        </a:xfrm>
      </p:grpSpPr>
      <p:sp>
        <p:nvSpPr>
          <p:cNvPr id="5" name="Rektangel 4"/>
          <p:cNvSpPr/>
          <p:nvPr/>
        </p:nvSpPr>
        <p:spPr>
          <a:xfrm>
            <a:off x="0" y="576263"/>
            <a:ext cx="9144000" cy="5938837"/>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7" name="Rektangel 6"/>
          <p:cNvSpPr/>
          <p:nvPr userDrawn="1"/>
        </p:nvSpPr>
        <p:spPr>
          <a:xfrm>
            <a:off x="0" y="576263"/>
            <a:ext cx="9144000" cy="5938837"/>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4" name="Rectangle 4"/>
          <p:cNvSpPr>
            <a:spLocks noGrp="1" noChangeArrowheads="1"/>
          </p:cNvSpPr>
          <p:nvPr>
            <p:ph type="title"/>
          </p:nvPr>
        </p:nvSpPr>
        <p:spPr bwMode="auto">
          <a:xfrm>
            <a:off x="540000" y="1187725"/>
            <a:ext cx="756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1">
                    <a:lumMod val="50000"/>
                  </a:schemeClr>
                </a:solidFill>
              </a:defRPr>
            </a:lvl1pPr>
          </a:lstStyle>
          <a:p>
            <a:pPr lvl="0"/>
            <a:r>
              <a:rPr lang="da-DK" altLang="da-DK" smtClean="0"/>
              <a:t>Klik for at redigere i master</a:t>
            </a:r>
            <a:endParaRPr lang="da-DK" altLang="da-DK" dirty="0" smtClean="0"/>
          </a:p>
        </p:txBody>
      </p:sp>
      <p:sp>
        <p:nvSpPr>
          <p:cNvPr id="6" name="Pladsholder til indhold 2"/>
          <p:cNvSpPr>
            <a:spLocks noGrp="1"/>
          </p:cNvSpPr>
          <p:nvPr>
            <p:ph idx="1"/>
          </p:nvPr>
        </p:nvSpPr>
        <p:spPr>
          <a:xfrm>
            <a:off x="540000" y="2159002"/>
            <a:ext cx="7560000" cy="4031067"/>
          </a:xfrm>
        </p:spPr>
        <p:txBody>
          <a:bodyPr/>
          <a:lstStyle>
            <a:lvl1pPr marL="0" indent="0">
              <a:buClr>
                <a:schemeClr val="bg1"/>
              </a:buClr>
              <a:buFont typeface="Wingdings" panose="05000000000000000000" pitchFamily="2" charset="2"/>
              <a:buNone/>
              <a:defRPr>
                <a:solidFill>
                  <a:schemeClr val="accent1">
                    <a:lumMod val="50000"/>
                  </a:schemeClr>
                </a:solidFill>
              </a:defRPr>
            </a:lvl1pPr>
            <a:lvl2pPr>
              <a:buClr>
                <a:schemeClr val="bg1"/>
              </a:buClr>
              <a:defRPr>
                <a:solidFill>
                  <a:schemeClr val="accent1">
                    <a:lumMod val="50000"/>
                  </a:schemeClr>
                </a:solidFill>
              </a:defRPr>
            </a:lvl2pPr>
            <a:lvl3pPr>
              <a:buClr>
                <a:schemeClr val="bg1"/>
              </a:buClr>
              <a:defRPr>
                <a:solidFill>
                  <a:schemeClr val="accent1">
                    <a:lumMod val="50000"/>
                  </a:schemeClr>
                </a:solidFill>
              </a:defRPr>
            </a:lvl3pPr>
            <a:lvl4pPr>
              <a:buClr>
                <a:schemeClr val="bg1"/>
              </a:buClr>
              <a:defRPr>
                <a:solidFill>
                  <a:schemeClr val="accent1">
                    <a:lumMod val="50000"/>
                  </a:schemeClr>
                </a:solidFill>
              </a:defRPr>
            </a:lvl4pPr>
            <a:lvl5pPr>
              <a:buClr>
                <a:schemeClr val="bg1"/>
              </a:buClr>
              <a:defRPr>
                <a:solidFill>
                  <a:schemeClr val="accent1">
                    <a:lumMod val="50000"/>
                  </a:schemeClr>
                </a:solidFill>
              </a:defRPr>
            </a:lvl5pPr>
          </a:lstStyle>
          <a:p>
            <a:pPr lvl="0"/>
            <a:r>
              <a:rPr lang="da-DK" altLang="da-DK" smtClean="0"/>
              <a:t>Rediger typografien i masterens</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endParaRPr lang="da-DK" altLang="da-DK" dirty="0" smtClean="0"/>
          </a:p>
        </p:txBody>
      </p:sp>
    </p:spTree>
    <p:extLst>
      <p:ext uri="{BB962C8B-B14F-4D97-AF65-F5344CB8AC3E}">
        <p14:creationId xmlns:p14="http://schemas.microsoft.com/office/powerpoint/2010/main" val="3881801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verskrift og indhold_ORANGE">
    <p:spTree>
      <p:nvGrpSpPr>
        <p:cNvPr id="1" name=""/>
        <p:cNvGrpSpPr/>
        <p:nvPr/>
      </p:nvGrpSpPr>
      <p:grpSpPr>
        <a:xfrm>
          <a:off x="0" y="0"/>
          <a:ext cx="0" cy="0"/>
          <a:chOff x="0" y="0"/>
          <a:chExt cx="0" cy="0"/>
        </a:xfrm>
      </p:grpSpPr>
      <p:sp>
        <p:nvSpPr>
          <p:cNvPr id="5" name="Rektangel 4"/>
          <p:cNvSpPr/>
          <p:nvPr/>
        </p:nvSpPr>
        <p:spPr>
          <a:xfrm>
            <a:off x="0" y="576263"/>
            <a:ext cx="9144000" cy="5938837"/>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6" name="Rektangel 5"/>
          <p:cNvSpPr/>
          <p:nvPr userDrawn="1"/>
        </p:nvSpPr>
        <p:spPr>
          <a:xfrm>
            <a:off x="0" y="576263"/>
            <a:ext cx="9144000" cy="5938837"/>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3" name="Pladsholder til indhold 2"/>
          <p:cNvSpPr>
            <a:spLocks noGrp="1"/>
          </p:cNvSpPr>
          <p:nvPr>
            <p:ph idx="1"/>
          </p:nvPr>
        </p:nvSpPr>
        <p:spPr/>
        <p:txBody>
          <a:bodyPr/>
          <a:lstStyle>
            <a:lvl1pPr marL="0" indent="0">
              <a:buClr>
                <a:schemeClr val="bg1"/>
              </a:buClr>
              <a:buFont typeface="Wingdings" panose="05000000000000000000" pitchFamily="2" charset="2"/>
              <a:buNone/>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smtClean="0"/>
              <a:t>Rediger typografien i masterens</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endParaRPr lang="da-DK" altLang="da-DK" dirty="0" smtClean="0"/>
          </a:p>
        </p:txBody>
      </p:sp>
      <p:sp>
        <p:nvSpPr>
          <p:cNvPr id="4" name="Rectangle 4"/>
          <p:cNvSpPr>
            <a:spLocks noGrp="1" noChangeArrowheads="1"/>
          </p:cNvSpPr>
          <p:nvPr>
            <p:ph type="title"/>
          </p:nvPr>
        </p:nvSpPr>
        <p:spPr bwMode="auto">
          <a:xfrm>
            <a:off x="540000" y="1187725"/>
            <a:ext cx="756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lvl="0"/>
            <a:r>
              <a:rPr lang="da-DK" altLang="da-DK" smtClean="0"/>
              <a:t>Klik for at redigere i master</a:t>
            </a:r>
            <a:endParaRPr lang="da-DK" altLang="da-DK" dirty="0" smtClean="0"/>
          </a:p>
        </p:txBody>
      </p:sp>
    </p:spTree>
    <p:extLst>
      <p:ext uri="{BB962C8B-B14F-4D97-AF65-F5344CB8AC3E}">
        <p14:creationId xmlns:p14="http://schemas.microsoft.com/office/powerpoint/2010/main" val="2277814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verskrift og indhold_PETROL">
    <p:spTree>
      <p:nvGrpSpPr>
        <p:cNvPr id="1" name=""/>
        <p:cNvGrpSpPr/>
        <p:nvPr/>
      </p:nvGrpSpPr>
      <p:grpSpPr>
        <a:xfrm>
          <a:off x="0" y="0"/>
          <a:ext cx="0" cy="0"/>
          <a:chOff x="0" y="0"/>
          <a:chExt cx="0" cy="0"/>
        </a:xfrm>
      </p:grpSpPr>
      <p:sp>
        <p:nvSpPr>
          <p:cNvPr id="5" name="Rektangel 4"/>
          <p:cNvSpPr/>
          <p:nvPr/>
        </p:nvSpPr>
        <p:spPr>
          <a:xfrm>
            <a:off x="0" y="576263"/>
            <a:ext cx="9144000" cy="5938837"/>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6" name="Rektangel 5"/>
          <p:cNvSpPr/>
          <p:nvPr userDrawn="1"/>
        </p:nvSpPr>
        <p:spPr>
          <a:xfrm>
            <a:off x="0" y="576263"/>
            <a:ext cx="9144000" cy="5938837"/>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3" name="Pladsholder til indhold 2"/>
          <p:cNvSpPr>
            <a:spLocks noGrp="1"/>
          </p:cNvSpPr>
          <p:nvPr>
            <p:ph idx="1"/>
          </p:nvPr>
        </p:nvSpPr>
        <p:spPr/>
        <p:txBody>
          <a:bodyPr/>
          <a:lstStyle>
            <a:lvl1pPr marL="0" indent="0">
              <a:buClr>
                <a:schemeClr val="bg1"/>
              </a:buClr>
              <a:buFont typeface="Wingdings" panose="05000000000000000000" pitchFamily="2" charset="2"/>
              <a:buNone/>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da-DK" altLang="da-DK" smtClean="0"/>
              <a:t>Rediger typografien i masterens</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endParaRPr lang="da-DK" altLang="da-DK" dirty="0" smtClean="0"/>
          </a:p>
        </p:txBody>
      </p:sp>
      <p:sp>
        <p:nvSpPr>
          <p:cNvPr id="4" name="Rectangle 4"/>
          <p:cNvSpPr>
            <a:spLocks noGrp="1" noChangeArrowheads="1"/>
          </p:cNvSpPr>
          <p:nvPr>
            <p:ph type="title"/>
          </p:nvPr>
        </p:nvSpPr>
        <p:spPr bwMode="auto">
          <a:xfrm>
            <a:off x="540000" y="1187725"/>
            <a:ext cx="756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lvl="0"/>
            <a:r>
              <a:rPr lang="da-DK" altLang="da-DK" smtClean="0"/>
              <a:t>Klik for at redigere i master</a:t>
            </a:r>
            <a:endParaRPr lang="da-DK" altLang="da-DK" dirty="0" smtClean="0"/>
          </a:p>
        </p:txBody>
      </p:sp>
    </p:spTree>
    <p:extLst>
      <p:ext uri="{BB962C8B-B14F-4D97-AF65-F5344CB8AC3E}">
        <p14:creationId xmlns:p14="http://schemas.microsoft.com/office/powerpoint/2010/main" val="1575030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ptekst, overskrift og indhold_HVID">
    <p:spTree>
      <p:nvGrpSpPr>
        <p:cNvPr id="1" name=""/>
        <p:cNvGrpSpPr/>
        <p:nvPr/>
      </p:nvGrpSpPr>
      <p:grpSpPr>
        <a:xfrm>
          <a:off x="0" y="0"/>
          <a:ext cx="0" cy="0"/>
          <a:chOff x="0" y="0"/>
          <a:chExt cx="0" cy="0"/>
        </a:xfrm>
      </p:grpSpPr>
      <p:sp>
        <p:nvSpPr>
          <p:cNvPr id="2" name="Titel 1"/>
          <p:cNvSpPr>
            <a:spLocks noGrp="1"/>
          </p:cNvSpPr>
          <p:nvPr>
            <p:ph type="title"/>
          </p:nvPr>
        </p:nvSpPr>
        <p:spPr>
          <a:xfrm>
            <a:off x="540070" y="1799583"/>
            <a:ext cx="7560984" cy="719833"/>
          </a:xfrm>
        </p:spPr>
        <p:txBody>
          <a:bodyPr/>
          <a:lstStyle>
            <a:lvl1pPr>
              <a:defRPr/>
            </a:lvl1pPr>
          </a:lstStyle>
          <a:p>
            <a:r>
              <a:rPr lang="da-DK" smtClean="0"/>
              <a:t>Klik for at redigere i master</a:t>
            </a:r>
            <a:endParaRPr lang="da-DK" dirty="0"/>
          </a:p>
        </p:txBody>
      </p:sp>
      <p:sp>
        <p:nvSpPr>
          <p:cNvPr id="5" name="Pladsholder til indhold 4"/>
          <p:cNvSpPr>
            <a:spLocks noGrp="1"/>
          </p:cNvSpPr>
          <p:nvPr>
            <p:ph sz="quarter" idx="11"/>
          </p:nvPr>
        </p:nvSpPr>
        <p:spPr>
          <a:xfrm>
            <a:off x="540070" y="2699375"/>
            <a:ext cx="7560984" cy="3599167"/>
          </a:xfrm>
        </p:spPr>
        <p:txBody>
          <a:bodyPr anchor="t"/>
          <a:lstStyle/>
          <a:p>
            <a:pPr lvl="0"/>
            <a:r>
              <a:rPr lang="da-DK" altLang="da-DK" smtClean="0"/>
              <a:t>Rediger typografien i masterens</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endParaRPr lang="da-DK" altLang="da-DK" dirty="0" smtClean="0"/>
          </a:p>
        </p:txBody>
      </p:sp>
      <p:sp>
        <p:nvSpPr>
          <p:cNvPr id="4" name="Pladsholder til tekst 3"/>
          <p:cNvSpPr>
            <a:spLocks noGrp="1"/>
          </p:cNvSpPr>
          <p:nvPr>
            <p:ph type="body" sz="quarter" idx="12"/>
          </p:nvPr>
        </p:nvSpPr>
        <p:spPr>
          <a:xfrm>
            <a:off x="1" y="1226146"/>
            <a:ext cx="2106233" cy="376235"/>
          </a:xfrm>
          <a:solidFill>
            <a:schemeClr val="accent3"/>
          </a:solidFill>
          <a:ln>
            <a:noFill/>
          </a:ln>
        </p:spPr>
        <p:txBody>
          <a:bodyPr wrap="none" lIns="720000" tIns="71998" rIns="180000" bIns="71998">
            <a:spAutoFit/>
          </a:bodyPr>
          <a:lstStyle>
            <a:lvl1pPr marL="0" indent="0">
              <a:buNone/>
              <a:defRPr sz="1500" b="1" baseline="0">
                <a:solidFill>
                  <a:schemeClr val="bg1"/>
                </a:solidFill>
              </a:defRPr>
            </a:lvl1pPr>
            <a:lvl2pPr marL="625293" indent="0">
              <a:buNone/>
              <a:defRPr b="1">
                <a:solidFill>
                  <a:schemeClr val="bg1"/>
                </a:solidFill>
              </a:defRPr>
            </a:lvl2pPr>
            <a:lvl3pPr marL="1161711" indent="0">
              <a:buNone/>
              <a:defRPr b="1">
                <a:solidFill>
                  <a:schemeClr val="bg1"/>
                </a:solidFill>
              </a:defRPr>
            </a:lvl3pPr>
            <a:lvl4pPr marL="1709238" indent="0">
              <a:buNone/>
              <a:defRPr b="1">
                <a:solidFill>
                  <a:schemeClr val="bg1"/>
                </a:solidFill>
              </a:defRPr>
            </a:lvl4pPr>
            <a:lvl5pPr marL="2155196" indent="0">
              <a:buNone/>
              <a:defRPr b="1">
                <a:solidFill>
                  <a:schemeClr val="bg1"/>
                </a:solidFill>
              </a:defRPr>
            </a:lvl5pPr>
          </a:lstStyle>
          <a:p>
            <a:pPr lvl="0"/>
            <a:r>
              <a:rPr lang="da-DK" smtClean="0"/>
              <a:t>Rediger typografien i masterens</a:t>
            </a:r>
          </a:p>
        </p:txBody>
      </p:sp>
    </p:spTree>
    <p:extLst>
      <p:ext uri="{BB962C8B-B14F-4D97-AF65-F5344CB8AC3E}">
        <p14:creationId xmlns:p14="http://schemas.microsoft.com/office/powerpoint/2010/main" val="3204739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oto i bred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p:nvPr>
        </p:nvSpPr>
        <p:spPr>
          <a:xfrm>
            <a:off x="1" y="575867"/>
            <a:ext cx="9144000" cy="5938625"/>
          </a:xfrm>
        </p:spPr>
        <p:txBody>
          <a:bodyPr/>
          <a:lstStyle>
            <a:lvl1pPr marL="0" indent="0" algn="ctr">
              <a:buNone/>
              <a:defRPr sz="2024" baseline="0"/>
            </a:lvl1pPr>
            <a:lvl2pPr marL="457067" indent="0">
              <a:buNone/>
              <a:defRPr sz="2774"/>
            </a:lvl2pPr>
            <a:lvl3pPr marL="914134" indent="0">
              <a:buNone/>
              <a:defRPr sz="2399"/>
            </a:lvl3pPr>
            <a:lvl4pPr marL="1371200" indent="0">
              <a:buNone/>
              <a:defRPr sz="2024"/>
            </a:lvl4pPr>
            <a:lvl5pPr marL="1828267" indent="0">
              <a:buNone/>
              <a:defRPr sz="2024"/>
            </a:lvl5pPr>
            <a:lvl6pPr marL="2285333" indent="0">
              <a:buNone/>
              <a:defRPr sz="2024"/>
            </a:lvl6pPr>
            <a:lvl7pPr marL="2742400" indent="0">
              <a:buNone/>
              <a:defRPr sz="2024"/>
            </a:lvl7pPr>
            <a:lvl8pPr marL="3199466" indent="0">
              <a:buNone/>
              <a:defRPr sz="2024"/>
            </a:lvl8pPr>
            <a:lvl9pPr marL="3656533" indent="0">
              <a:buNone/>
              <a:defRPr sz="2024"/>
            </a:lvl9pPr>
          </a:lstStyle>
          <a:p>
            <a:pPr lvl="0"/>
            <a:r>
              <a:rPr lang="da-DK" noProof="0" smtClean="0"/>
              <a:t>Klik på ikonet for at tilføje et billede</a:t>
            </a:r>
            <a:endParaRPr lang="da-DK" noProof="0" dirty="0" smtClean="0"/>
          </a:p>
        </p:txBody>
      </p:sp>
    </p:spTree>
    <p:extLst>
      <p:ext uri="{BB962C8B-B14F-4D97-AF65-F5344CB8AC3E}">
        <p14:creationId xmlns:p14="http://schemas.microsoft.com/office/powerpoint/2010/main" val="3766498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oto i højformat med logo">
    <p:spTree>
      <p:nvGrpSpPr>
        <p:cNvPr id="1" name=""/>
        <p:cNvGrpSpPr/>
        <p:nvPr/>
      </p:nvGrpSpPr>
      <p:grpSpPr>
        <a:xfrm>
          <a:off x="0" y="0"/>
          <a:ext cx="0" cy="0"/>
          <a:chOff x="0" y="0"/>
          <a:chExt cx="0" cy="0"/>
        </a:xfrm>
      </p:grpSpPr>
      <p:sp>
        <p:nvSpPr>
          <p:cNvPr id="3" name="Tekstboks 2"/>
          <p:cNvSpPr txBox="1"/>
          <p:nvPr/>
        </p:nvSpPr>
        <p:spPr>
          <a:xfrm>
            <a:off x="-1116013" y="3141663"/>
            <a:ext cx="863600" cy="311150"/>
          </a:xfrm>
          <a:prstGeom prst="rect">
            <a:avLst/>
          </a:prstGeom>
          <a:noFill/>
        </p:spPr>
        <p:txBody>
          <a:bodyPr lIns="0" tIns="0" rIns="0" bIns="0">
            <a:spAutoFit/>
          </a:bodyPr>
          <a:lstStyle/>
          <a:p>
            <a:pPr>
              <a:defRPr/>
            </a:pPr>
            <a:r>
              <a:rPr lang="da-DK" sz="675" dirty="0"/>
              <a:t>Foto kan også placeres længere til venstre på siden</a:t>
            </a:r>
          </a:p>
        </p:txBody>
      </p:sp>
      <p:sp>
        <p:nvSpPr>
          <p:cNvPr id="4" name="Tekstboks 2"/>
          <p:cNvSpPr txBox="1"/>
          <p:nvPr userDrawn="1"/>
        </p:nvSpPr>
        <p:spPr>
          <a:xfrm>
            <a:off x="-1116013" y="3141663"/>
            <a:ext cx="863600" cy="311150"/>
          </a:xfrm>
          <a:prstGeom prst="rect">
            <a:avLst/>
          </a:prstGeom>
          <a:noFill/>
        </p:spPr>
        <p:txBody>
          <a:bodyPr lIns="0" tIns="0" rIns="0" bIns="0">
            <a:spAutoFit/>
          </a:bodyPr>
          <a:lstStyle/>
          <a:p>
            <a:pPr>
              <a:defRPr/>
            </a:pPr>
            <a:r>
              <a:rPr lang="da-DK" sz="675" dirty="0"/>
              <a:t>Foto kan også placeres længere til venstre på siden</a:t>
            </a:r>
          </a:p>
        </p:txBody>
      </p:sp>
      <p:sp>
        <p:nvSpPr>
          <p:cNvPr id="5" name="Pladsholder til billede 2"/>
          <p:cNvSpPr>
            <a:spLocks noGrp="1" noChangeAspect="1"/>
          </p:cNvSpPr>
          <p:nvPr>
            <p:ph type="pic" idx="11"/>
          </p:nvPr>
        </p:nvSpPr>
        <p:spPr>
          <a:xfrm>
            <a:off x="2565334" y="575867"/>
            <a:ext cx="3375439" cy="5938625"/>
          </a:xfrm>
        </p:spPr>
        <p:txBody>
          <a:bodyPr/>
          <a:lstStyle>
            <a:lvl1pPr marL="0" indent="0" algn="ctr">
              <a:buNone/>
              <a:defRPr sz="2024" baseline="0"/>
            </a:lvl1pPr>
            <a:lvl2pPr marL="457067" indent="0">
              <a:buNone/>
              <a:defRPr sz="2774"/>
            </a:lvl2pPr>
            <a:lvl3pPr marL="914134" indent="0">
              <a:buNone/>
              <a:defRPr sz="2399"/>
            </a:lvl3pPr>
            <a:lvl4pPr marL="1371200" indent="0">
              <a:buNone/>
              <a:defRPr sz="2024"/>
            </a:lvl4pPr>
            <a:lvl5pPr marL="1828267" indent="0">
              <a:buNone/>
              <a:defRPr sz="2024"/>
            </a:lvl5pPr>
            <a:lvl6pPr marL="2285333" indent="0">
              <a:buNone/>
              <a:defRPr sz="2024"/>
            </a:lvl6pPr>
            <a:lvl7pPr marL="2742400" indent="0">
              <a:buNone/>
              <a:defRPr sz="2024"/>
            </a:lvl7pPr>
            <a:lvl8pPr marL="3199466" indent="0">
              <a:buNone/>
              <a:defRPr sz="2024"/>
            </a:lvl8pPr>
            <a:lvl9pPr marL="3656533" indent="0">
              <a:buNone/>
              <a:defRPr sz="2024"/>
            </a:lvl9pPr>
          </a:lstStyle>
          <a:p>
            <a:pPr lvl="0"/>
            <a:r>
              <a:rPr lang="da-DK" noProof="0" smtClean="0"/>
              <a:t>Klik på ikonet for at tilføje et billede</a:t>
            </a:r>
            <a:endParaRPr lang="da-DK" noProof="0" dirty="0" smtClean="0"/>
          </a:p>
        </p:txBody>
      </p:sp>
    </p:spTree>
    <p:extLst>
      <p:ext uri="{BB962C8B-B14F-4D97-AF65-F5344CB8AC3E}">
        <p14:creationId xmlns:p14="http://schemas.microsoft.com/office/powerpoint/2010/main" val="3919661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oto med overskrift og billedtekst">
    <p:spTree>
      <p:nvGrpSpPr>
        <p:cNvPr id="1" name=""/>
        <p:cNvGrpSpPr/>
        <p:nvPr/>
      </p:nvGrpSpPr>
      <p:grpSpPr>
        <a:xfrm>
          <a:off x="0" y="0"/>
          <a:ext cx="0" cy="0"/>
          <a:chOff x="0" y="0"/>
          <a:chExt cx="0" cy="0"/>
        </a:xfrm>
      </p:grpSpPr>
      <p:sp>
        <p:nvSpPr>
          <p:cNvPr id="5" name="Pladsholder til billede 2"/>
          <p:cNvSpPr>
            <a:spLocks noGrp="1"/>
          </p:cNvSpPr>
          <p:nvPr>
            <p:ph type="pic" idx="11"/>
          </p:nvPr>
        </p:nvSpPr>
        <p:spPr>
          <a:xfrm>
            <a:off x="540070" y="1799583"/>
            <a:ext cx="7560984" cy="4175033"/>
          </a:xfrm>
        </p:spPr>
        <p:txBody>
          <a:bodyPr/>
          <a:lstStyle>
            <a:lvl1pPr marL="0" indent="0" algn="ctr">
              <a:buNone/>
              <a:defRPr sz="2024" baseline="0"/>
            </a:lvl1pPr>
            <a:lvl2pPr marL="457067" indent="0">
              <a:buNone/>
              <a:defRPr sz="2774"/>
            </a:lvl2pPr>
            <a:lvl3pPr marL="914134" indent="0">
              <a:buNone/>
              <a:defRPr sz="2399"/>
            </a:lvl3pPr>
            <a:lvl4pPr marL="1371200" indent="0">
              <a:buNone/>
              <a:defRPr sz="2024"/>
            </a:lvl4pPr>
            <a:lvl5pPr marL="1828267" indent="0">
              <a:buNone/>
              <a:defRPr sz="2024"/>
            </a:lvl5pPr>
            <a:lvl6pPr marL="2285333" indent="0">
              <a:buNone/>
              <a:defRPr sz="2024"/>
            </a:lvl6pPr>
            <a:lvl7pPr marL="2742400" indent="0">
              <a:buNone/>
              <a:defRPr sz="2024"/>
            </a:lvl7pPr>
            <a:lvl8pPr marL="3199466" indent="0">
              <a:buNone/>
              <a:defRPr sz="2024"/>
            </a:lvl8pPr>
            <a:lvl9pPr marL="3656533" indent="0">
              <a:buNone/>
              <a:defRPr sz="2024"/>
            </a:lvl9pPr>
          </a:lstStyle>
          <a:p>
            <a:pPr lvl="0"/>
            <a:r>
              <a:rPr lang="da-DK" noProof="0" smtClean="0"/>
              <a:t>Klik på ikonet for at tilføje et billede</a:t>
            </a:r>
            <a:endParaRPr lang="da-DK" noProof="0" dirty="0" smtClean="0"/>
          </a:p>
        </p:txBody>
      </p:sp>
      <p:sp>
        <p:nvSpPr>
          <p:cNvPr id="3" name="Titel 1"/>
          <p:cNvSpPr>
            <a:spLocks noGrp="1" noChangeAspect="1"/>
          </p:cNvSpPr>
          <p:nvPr>
            <p:ph type="title"/>
          </p:nvPr>
        </p:nvSpPr>
        <p:spPr>
          <a:xfrm>
            <a:off x="540070" y="827808"/>
            <a:ext cx="7560984" cy="899792"/>
          </a:xfrm>
        </p:spPr>
        <p:txBody>
          <a:bodyPr/>
          <a:lstStyle>
            <a:lvl1pPr>
              <a:defRPr/>
            </a:lvl1pPr>
          </a:lstStyle>
          <a:p>
            <a:r>
              <a:rPr lang="da-DK" smtClean="0"/>
              <a:t>Klik for at redigere i master</a:t>
            </a:r>
            <a:endParaRPr lang="da-DK" dirty="0"/>
          </a:p>
        </p:txBody>
      </p:sp>
      <p:sp>
        <p:nvSpPr>
          <p:cNvPr id="4" name="Pladsholder til tekst 3"/>
          <p:cNvSpPr>
            <a:spLocks noGrp="1"/>
          </p:cNvSpPr>
          <p:nvPr>
            <p:ph type="body" sz="quarter" idx="12"/>
          </p:nvPr>
        </p:nvSpPr>
        <p:spPr>
          <a:xfrm>
            <a:off x="540070" y="6046601"/>
            <a:ext cx="7560984" cy="360000"/>
          </a:xfrm>
        </p:spPr>
        <p:txBody>
          <a:bodyPr anchor="t">
            <a:normAutofit/>
          </a:bodyPr>
          <a:lstStyle>
            <a:lvl1pPr marL="0" indent="0">
              <a:buNone/>
              <a:defRPr sz="1350" baseline="0">
                <a:solidFill>
                  <a:schemeClr val="tx1"/>
                </a:solidFill>
              </a:defRPr>
            </a:lvl1pPr>
            <a:lvl2pPr marL="625293" indent="0">
              <a:buNone/>
              <a:defRPr sz="1425">
                <a:solidFill>
                  <a:schemeClr val="tx1"/>
                </a:solidFill>
              </a:defRPr>
            </a:lvl2pPr>
            <a:lvl3pPr marL="1161711" indent="0">
              <a:buNone/>
              <a:defRPr sz="1425">
                <a:solidFill>
                  <a:schemeClr val="tx1"/>
                </a:solidFill>
              </a:defRPr>
            </a:lvl3pPr>
            <a:lvl4pPr marL="1709238" indent="0">
              <a:buNone/>
              <a:defRPr sz="1425">
                <a:solidFill>
                  <a:schemeClr val="tx1"/>
                </a:solidFill>
              </a:defRPr>
            </a:lvl4pPr>
            <a:lvl5pPr marL="2155196" indent="0">
              <a:buNone/>
              <a:defRPr sz="1425">
                <a:solidFill>
                  <a:schemeClr val="tx1"/>
                </a:solidFill>
              </a:defRPr>
            </a:lvl5pPr>
          </a:lstStyle>
          <a:p>
            <a:pPr lvl="0"/>
            <a:r>
              <a:rPr lang="da-DK" smtClean="0"/>
              <a:t>Rediger typografien i masterens</a:t>
            </a:r>
          </a:p>
        </p:txBody>
      </p:sp>
    </p:spTree>
    <p:extLst>
      <p:ext uri="{BB962C8B-B14F-4D97-AF65-F5344CB8AC3E}">
        <p14:creationId xmlns:p14="http://schemas.microsoft.com/office/powerpoint/2010/main" val="3069885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oto på hele formatet">
    <p:spTree>
      <p:nvGrpSpPr>
        <p:cNvPr id="1" name=""/>
        <p:cNvGrpSpPr/>
        <p:nvPr/>
      </p:nvGrpSpPr>
      <p:grpSpPr>
        <a:xfrm>
          <a:off x="0" y="0"/>
          <a:ext cx="0" cy="0"/>
          <a:chOff x="0" y="0"/>
          <a:chExt cx="0" cy="0"/>
        </a:xfrm>
      </p:grpSpPr>
      <p:sp>
        <p:nvSpPr>
          <p:cNvPr id="6" name="Pladsholder til billede 2"/>
          <p:cNvSpPr>
            <a:spLocks noGrp="1"/>
          </p:cNvSpPr>
          <p:nvPr>
            <p:ph type="pic" idx="11"/>
          </p:nvPr>
        </p:nvSpPr>
        <p:spPr>
          <a:xfrm>
            <a:off x="1" y="0"/>
            <a:ext cx="9144000" cy="6858000"/>
          </a:xfrm>
        </p:spPr>
        <p:txBody>
          <a:bodyPr/>
          <a:lstStyle>
            <a:lvl1pPr marL="0" indent="0" algn="ctr">
              <a:buNone/>
              <a:defRPr sz="2024" baseline="0"/>
            </a:lvl1pPr>
            <a:lvl2pPr marL="457067" indent="0">
              <a:buNone/>
              <a:defRPr sz="2774"/>
            </a:lvl2pPr>
            <a:lvl3pPr marL="914134" indent="0">
              <a:buNone/>
              <a:defRPr sz="2399"/>
            </a:lvl3pPr>
            <a:lvl4pPr marL="1371200" indent="0">
              <a:buNone/>
              <a:defRPr sz="2024"/>
            </a:lvl4pPr>
            <a:lvl5pPr marL="1828267" indent="0">
              <a:buNone/>
              <a:defRPr sz="2024"/>
            </a:lvl5pPr>
            <a:lvl6pPr marL="2285333" indent="0">
              <a:buNone/>
              <a:defRPr sz="2024"/>
            </a:lvl6pPr>
            <a:lvl7pPr marL="2742400" indent="0">
              <a:buNone/>
              <a:defRPr sz="2024"/>
            </a:lvl7pPr>
            <a:lvl8pPr marL="3199466" indent="0">
              <a:buNone/>
              <a:defRPr sz="2024"/>
            </a:lvl8pPr>
            <a:lvl9pPr marL="3656533" indent="0">
              <a:buNone/>
              <a:defRPr sz="2024"/>
            </a:lvl9pPr>
          </a:lstStyle>
          <a:p>
            <a:pPr lvl="0"/>
            <a:r>
              <a:rPr lang="da-DK" noProof="0" smtClean="0"/>
              <a:t>Klik på ikonet for at tilføje et billede</a:t>
            </a:r>
            <a:endParaRPr lang="da-DK" noProof="0" dirty="0"/>
          </a:p>
        </p:txBody>
      </p:sp>
    </p:spTree>
    <p:extLst>
      <p:ext uri="{BB962C8B-B14F-4D97-AF65-F5344CB8AC3E}">
        <p14:creationId xmlns:p14="http://schemas.microsoft.com/office/powerpoint/2010/main" val="1211422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el 1"/>
          <p:cNvSpPr>
            <a:spLocks noGrp="1" noChangeAspect="1"/>
          </p:cNvSpPr>
          <p:nvPr>
            <p:ph type="title"/>
          </p:nvPr>
        </p:nvSpPr>
        <p:spPr>
          <a:xfrm>
            <a:off x="540070" y="1187725"/>
            <a:ext cx="7560984" cy="899792"/>
          </a:xfrm>
        </p:spPr>
        <p:txBody>
          <a:bodyPr anchor="t"/>
          <a:lstStyle>
            <a:lvl1pPr>
              <a:defRPr/>
            </a:lvl1pPr>
          </a:lstStyle>
          <a:p>
            <a:r>
              <a:rPr lang="da-DK" smtClean="0"/>
              <a:t>Klik for at redigere i master</a:t>
            </a:r>
            <a:endParaRPr lang="da-DK" dirty="0"/>
          </a:p>
        </p:txBody>
      </p:sp>
    </p:spTree>
    <p:extLst>
      <p:ext uri="{BB962C8B-B14F-4D97-AF65-F5344CB8AC3E}">
        <p14:creationId xmlns:p14="http://schemas.microsoft.com/office/powerpoint/2010/main" val="70888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35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da-DK"/>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da-DK" altLang="da-DK"/>
              <a:t>Regionshospitalet Gødstrup  ▪  www.godstrup.dk</a:t>
            </a:r>
          </a:p>
        </p:txBody>
      </p:sp>
    </p:spTree>
    <p:extLst>
      <p:ext uri="{BB962C8B-B14F-4D97-AF65-F5344CB8AC3E}">
        <p14:creationId xmlns:p14="http://schemas.microsoft.com/office/powerpoint/2010/main" val="1517895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oto højformat - overskrif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3375440" y="1907558"/>
            <a:ext cx="4725615" cy="899792"/>
          </a:xfrm>
        </p:spPr>
        <p:txBody>
          <a:bodyPr anchor="t"/>
          <a:lstStyle>
            <a:lvl1pPr>
              <a:defRPr/>
            </a:lvl1pPr>
          </a:lstStyle>
          <a:p>
            <a:r>
              <a:rPr lang="da-DK" smtClean="0"/>
              <a:t>Klik for at redigere i master</a:t>
            </a:r>
            <a:endParaRPr lang="da-DK" dirty="0"/>
          </a:p>
        </p:txBody>
      </p:sp>
      <p:sp>
        <p:nvSpPr>
          <p:cNvPr id="5" name="Pladsholder til indhold 2"/>
          <p:cNvSpPr>
            <a:spLocks noGrp="1"/>
          </p:cNvSpPr>
          <p:nvPr>
            <p:ph sz="half" idx="10"/>
          </p:nvPr>
        </p:nvSpPr>
        <p:spPr>
          <a:xfrm>
            <a:off x="3375440" y="2879333"/>
            <a:ext cx="2295299" cy="3311233"/>
          </a:xfrm>
        </p:spPr>
        <p:txBody>
          <a:bodyPr anchor="t"/>
          <a:lstStyle>
            <a:lvl1pPr marL="0" indent="0">
              <a:buNone/>
              <a:defRPr sz="1949"/>
            </a:lvl1pPr>
            <a:lvl2pPr marL="333286" indent="-197591">
              <a:tabLst/>
              <a:defRPr sz="1650"/>
            </a:lvl2pPr>
            <a:lvl3pPr>
              <a:defRPr sz="2024"/>
            </a:lvl3pPr>
            <a:lvl4pPr>
              <a:defRPr sz="1800"/>
            </a:lvl4pPr>
            <a:lvl5pPr>
              <a:defRPr sz="1800"/>
            </a:lvl5pPr>
            <a:lvl6pPr>
              <a:defRPr sz="1800"/>
            </a:lvl6pPr>
            <a:lvl7pPr>
              <a:defRPr sz="1800"/>
            </a:lvl7pPr>
            <a:lvl8pPr>
              <a:defRPr sz="1800"/>
            </a:lvl8pPr>
            <a:lvl9pPr>
              <a:defRPr sz="1800"/>
            </a:lvl9pPr>
          </a:lstStyle>
          <a:p>
            <a:pPr lvl="0"/>
            <a:r>
              <a:rPr lang="da-DK" altLang="da-DK" smtClean="0"/>
              <a:t>Rediger typografien i masterens</a:t>
            </a:r>
          </a:p>
          <a:p>
            <a:pPr lvl="1"/>
            <a:r>
              <a:rPr lang="da-DK" altLang="da-DK" smtClean="0"/>
              <a:t>Andet niveau</a:t>
            </a:r>
          </a:p>
        </p:txBody>
      </p:sp>
      <p:sp>
        <p:nvSpPr>
          <p:cNvPr id="6" name="Pladsholder til indhold 2"/>
          <p:cNvSpPr>
            <a:spLocks noGrp="1"/>
          </p:cNvSpPr>
          <p:nvPr>
            <p:ph sz="half" idx="11"/>
          </p:nvPr>
        </p:nvSpPr>
        <p:spPr>
          <a:xfrm>
            <a:off x="5805756" y="2879333"/>
            <a:ext cx="2295299" cy="3311233"/>
          </a:xfrm>
        </p:spPr>
        <p:txBody>
          <a:bodyPr anchor="t"/>
          <a:lstStyle>
            <a:lvl1pPr marL="0" indent="0">
              <a:buNone/>
              <a:defRPr sz="1949"/>
            </a:lvl1pPr>
            <a:lvl2pPr marL="333286" indent="-197591">
              <a:defRPr sz="1650"/>
            </a:lvl2pPr>
            <a:lvl3pPr>
              <a:defRPr sz="2024"/>
            </a:lvl3pPr>
            <a:lvl4pPr>
              <a:defRPr sz="1800"/>
            </a:lvl4pPr>
            <a:lvl5pPr>
              <a:defRPr sz="1800"/>
            </a:lvl5pPr>
            <a:lvl6pPr>
              <a:defRPr sz="1800"/>
            </a:lvl6pPr>
            <a:lvl7pPr>
              <a:defRPr sz="1800"/>
            </a:lvl7pPr>
            <a:lvl8pPr>
              <a:defRPr sz="1800"/>
            </a:lvl8pPr>
            <a:lvl9pPr>
              <a:defRPr sz="1800"/>
            </a:lvl9pPr>
          </a:lstStyle>
          <a:p>
            <a:pPr lvl="0"/>
            <a:r>
              <a:rPr lang="da-DK" altLang="da-DK" smtClean="0"/>
              <a:t>Rediger typografien i masterens</a:t>
            </a:r>
          </a:p>
          <a:p>
            <a:pPr lvl="1"/>
            <a:r>
              <a:rPr lang="da-DK" altLang="da-DK" smtClean="0"/>
              <a:t>Andet niveau</a:t>
            </a:r>
          </a:p>
        </p:txBody>
      </p:sp>
      <p:sp>
        <p:nvSpPr>
          <p:cNvPr id="7" name="Pladsholder til billede 2"/>
          <p:cNvSpPr>
            <a:spLocks noGrp="1" noChangeAspect="1"/>
          </p:cNvSpPr>
          <p:nvPr>
            <p:ph type="pic" idx="12"/>
          </p:nvPr>
        </p:nvSpPr>
        <p:spPr>
          <a:xfrm>
            <a:off x="0" y="1"/>
            <a:ext cx="3105404" cy="6858000"/>
          </a:xfrm>
        </p:spPr>
        <p:txBody>
          <a:bodyPr/>
          <a:lstStyle>
            <a:lvl1pPr marL="0" indent="0" algn="ctr">
              <a:buNone/>
              <a:defRPr sz="1500" baseline="0"/>
            </a:lvl1pPr>
            <a:lvl2pPr marL="457067" indent="0">
              <a:buNone/>
              <a:defRPr sz="2774"/>
            </a:lvl2pPr>
            <a:lvl3pPr marL="914134" indent="0">
              <a:buNone/>
              <a:defRPr sz="2399"/>
            </a:lvl3pPr>
            <a:lvl4pPr marL="1371200" indent="0">
              <a:buNone/>
              <a:defRPr sz="2024"/>
            </a:lvl4pPr>
            <a:lvl5pPr marL="1828267" indent="0">
              <a:buNone/>
              <a:defRPr sz="2024"/>
            </a:lvl5pPr>
            <a:lvl6pPr marL="2285333" indent="0">
              <a:buNone/>
              <a:defRPr sz="2024"/>
            </a:lvl6pPr>
            <a:lvl7pPr marL="2742400" indent="0">
              <a:buNone/>
              <a:defRPr sz="2024"/>
            </a:lvl7pPr>
            <a:lvl8pPr marL="3199466" indent="0">
              <a:buNone/>
              <a:defRPr sz="2024"/>
            </a:lvl8pPr>
            <a:lvl9pPr marL="3656533" indent="0">
              <a:buNone/>
              <a:defRPr sz="2024"/>
            </a:lvl9pPr>
          </a:lstStyle>
          <a:p>
            <a:pPr lvl="0"/>
            <a:r>
              <a:rPr lang="da-DK" noProof="0" smtClean="0"/>
              <a:t>Klik på ikonet for at tilføje et billede</a:t>
            </a:r>
            <a:endParaRPr lang="da-DK" noProof="0" dirty="0"/>
          </a:p>
        </p:txBody>
      </p:sp>
    </p:spTree>
    <p:extLst>
      <p:ext uri="{BB962C8B-B14F-4D97-AF65-F5344CB8AC3E}">
        <p14:creationId xmlns:p14="http://schemas.microsoft.com/office/powerpoint/2010/main" val="2219669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to højformat - overskrift og tekst">
    <p:spTree>
      <p:nvGrpSpPr>
        <p:cNvPr id="1" name=""/>
        <p:cNvGrpSpPr/>
        <p:nvPr/>
      </p:nvGrpSpPr>
      <p:grpSpPr>
        <a:xfrm>
          <a:off x="0" y="0"/>
          <a:ext cx="0" cy="0"/>
          <a:chOff x="0" y="0"/>
          <a:chExt cx="0" cy="0"/>
        </a:xfrm>
      </p:grpSpPr>
      <p:sp>
        <p:nvSpPr>
          <p:cNvPr id="2" name="Titel 1"/>
          <p:cNvSpPr>
            <a:spLocks noGrp="1"/>
          </p:cNvSpPr>
          <p:nvPr>
            <p:ph type="title"/>
          </p:nvPr>
        </p:nvSpPr>
        <p:spPr>
          <a:xfrm>
            <a:off x="3375440" y="1907558"/>
            <a:ext cx="4725615" cy="899792"/>
          </a:xfrm>
        </p:spPr>
        <p:txBody>
          <a:bodyPr anchor="t"/>
          <a:lstStyle>
            <a:lvl1pPr>
              <a:defRPr/>
            </a:lvl1pPr>
          </a:lstStyle>
          <a:p>
            <a:r>
              <a:rPr lang="da-DK" smtClean="0"/>
              <a:t>Klik for at redigere i master</a:t>
            </a:r>
            <a:endParaRPr lang="da-DK" dirty="0"/>
          </a:p>
        </p:txBody>
      </p:sp>
      <p:sp>
        <p:nvSpPr>
          <p:cNvPr id="5" name="Pladsholder til indhold 2"/>
          <p:cNvSpPr>
            <a:spLocks noGrp="1"/>
          </p:cNvSpPr>
          <p:nvPr>
            <p:ph sz="half" idx="10"/>
          </p:nvPr>
        </p:nvSpPr>
        <p:spPr>
          <a:xfrm>
            <a:off x="3375440" y="2879333"/>
            <a:ext cx="4725615" cy="3311233"/>
          </a:xfrm>
        </p:spPr>
        <p:txBody>
          <a:bodyPr anchor="t"/>
          <a:lstStyle>
            <a:lvl1pPr marL="0" indent="0">
              <a:buNone/>
              <a:defRPr sz="1949"/>
            </a:lvl1pPr>
            <a:lvl2pPr marL="809409" indent="-184498">
              <a:defRPr sz="1650"/>
            </a:lvl2pPr>
            <a:lvl3pPr>
              <a:defRPr sz="2024"/>
            </a:lvl3pPr>
            <a:lvl4pPr>
              <a:defRPr sz="1800"/>
            </a:lvl4pPr>
            <a:lvl5pPr>
              <a:defRPr sz="1800"/>
            </a:lvl5pPr>
            <a:lvl6pPr>
              <a:defRPr sz="1800"/>
            </a:lvl6pPr>
            <a:lvl7pPr>
              <a:defRPr sz="1800"/>
            </a:lvl7pPr>
            <a:lvl8pPr>
              <a:defRPr sz="1800"/>
            </a:lvl8pPr>
            <a:lvl9pPr>
              <a:defRPr sz="1800"/>
            </a:lvl9pPr>
          </a:lstStyle>
          <a:p>
            <a:pPr lvl="0"/>
            <a:r>
              <a:rPr lang="da-DK" altLang="da-DK" smtClean="0"/>
              <a:t>Rediger typografien i masterens</a:t>
            </a:r>
          </a:p>
          <a:p>
            <a:pPr lvl="1"/>
            <a:r>
              <a:rPr lang="da-DK" altLang="da-DK" smtClean="0"/>
              <a:t>Andet niveau</a:t>
            </a:r>
          </a:p>
        </p:txBody>
      </p:sp>
      <p:sp>
        <p:nvSpPr>
          <p:cNvPr id="7" name="Pladsholder til billede 2"/>
          <p:cNvSpPr>
            <a:spLocks noGrp="1" noChangeAspect="1"/>
          </p:cNvSpPr>
          <p:nvPr>
            <p:ph type="pic" idx="12"/>
          </p:nvPr>
        </p:nvSpPr>
        <p:spPr>
          <a:xfrm>
            <a:off x="0" y="0"/>
            <a:ext cx="3105404" cy="6858000"/>
          </a:xfrm>
        </p:spPr>
        <p:txBody>
          <a:bodyPr/>
          <a:lstStyle>
            <a:lvl1pPr marL="0" indent="0" algn="ctr">
              <a:buNone/>
              <a:defRPr sz="1500" baseline="0"/>
            </a:lvl1pPr>
            <a:lvl2pPr marL="457067" indent="0">
              <a:buNone/>
              <a:defRPr sz="2774"/>
            </a:lvl2pPr>
            <a:lvl3pPr marL="914134" indent="0">
              <a:buNone/>
              <a:defRPr sz="2399"/>
            </a:lvl3pPr>
            <a:lvl4pPr marL="1371200" indent="0">
              <a:buNone/>
              <a:defRPr sz="2024"/>
            </a:lvl4pPr>
            <a:lvl5pPr marL="1828267" indent="0">
              <a:buNone/>
              <a:defRPr sz="2024"/>
            </a:lvl5pPr>
            <a:lvl6pPr marL="2285333" indent="0">
              <a:buNone/>
              <a:defRPr sz="2024"/>
            </a:lvl6pPr>
            <a:lvl7pPr marL="2742400" indent="0">
              <a:buNone/>
              <a:defRPr sz="2024"/>
            </a:lvl7pPr>
            <a:lvl8pPr marL="3199466" indent="0">
              <a:buNone/>
              <a:defRPr sz="2024"/>
            </a:lvl8pPr>
            <a:lvl9pPr marL="3656533" indent="0">
              <a:buNone/>
              <a:defRPr sz="2024"/>
            </a:lvl9pPr>
          </a:lstStyle>
          <a:p>
            <a:pPr lvl="0"/>
            <a:r>
              <a:rPr lang="da-DK" noProof="0" smtClean="0"/>
              <a:t>Klik på ikonet for at tilføje et billede</a:t>
            </a:r>
            <a:endParaRPr lang="da-DK" noProof="0" dirty="0"/>
          </a:p>
        </p:txBody>
      </p:sp>
    </p:spTree>
    <p:extLst>
      <p:ext uri="{BB962C8B-B14F-4D97-AF65-F5344CB8AC3E}">
        <p14:creationId xmlns:p14="http://schemas.microsoft.com/office/powerpoint/2010/main" val="934567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oto bredformat - overskrif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40070" y="1187725"/>
            <a:ext cx="7560984" cy="539875"/>
          </a:xfrm>
        </p:spPr>
        <p:txBody>
          <a:bodyPr anchor="t"/>
          <a:lstStyle>
            <a:lvl1pPr>
              <a:defRPr/>
            </a:lvl1pPr>
          </a:lstStyle>
          <a:p>
            <a:r>
              <a:rPr lang="da-DK" smtClean="0"/>
              <a:t>Klik for at redigere i master</a:t>
            </a:r>
            <a:endParaRPr lang="da-DK" dirty="0"/>
          </a:p>
        </p:txBody>
      </p:sp>
      <p:sp>
        <p:nvSpPr>
          <p:cNvPr id="6" name="Pladsholder til indhold 2"/>
          <p:cNvSpPr>
            <a:spLocks noGrp="1"/>
          </p:cNvSpPr>
          <p:nvPr>
            <p:ph sz="half" idx="11"/>
          </p:nvPr>
        </p:nvSpPr>
        <p:spPr>
          <a:xfrm>
            <a:off x="5670738" y="1799583"/>
            <a:ext cx="2430317" cy="4390983"/>
          </a:xfrm>
        </p:spPr>
        <p:txBody>
          <a:bodyPr anchor="t"/>
          <a:lstStyle>
            <a:lvl1pPr marL="0" indent="0">
              <a:buNone/>
              <a:defRPr sz="1949"/>
            </a:lvl1pPr>
            <a:lvl2pPr marL="333286" indent="-197591">
              <a:defRPr sz="1650"/>
            </a:lvl2pPr>
            <a:lvl3pPr>
              <a:defRPr sz="2024"/>
            </a:lvl3pPr>
            <a:lvl4pPr>
              <a:defRPr sz="1800"/>
            </a:lvl4pPr>
            <a:lvl5pPr>
              <a:defRPr sz="1800"/>
            </a:lvl5pPr>
            <a:lvl6pPr>
              <a:defRPr sz="1800"/>
            </a:lvl6pPr>
            <a:lvl7pPr>
              <a:defRPr sz="1800"/>
            </a:lvl7pPr>
            <a:lvl8pPr>
              <a:defRPr sz="1800"/>
            </a:lvl8pPr>
            <a:lvl9pPr>
              <a:defRPr sz="1800"/>
            </a:lvl9pPr>
          </a:lstStyle>
          <a:p>
            <a:pPr lvl="0"/>
            <a:r>
              <a:rPr lang="da-DK" altLang="da-DK" smtClean="0"/>
              <a:t>Rediger typografien i masterens</a:t>
            </a:r>
          </a:p>
          <a:p>
            <a:pPr lvl="1"/>
            <a:r>
              <a:rPr lang="da-DK" altLang="da-DK" smtClean="0"/>
              <a:t>Andet niveau</a:t>
            </a:r>
          </a:p>
        </p:txBody>
      </p:sp>
      <p:sp>
        <p:nvSpPr>
          <p:cNvPr id="7" name="Pladsholder til billede 2"/>
          <p:cNvSpPr>
            <a:spLocks noGrp="1" noChangeAspect="1"/>
          </p:cNvSpPr>
          <p:nvPr>
            <p:ph type="pic" idx="12"/>
          </p:nvPr>
        </p:nvSpPr>
        <p:spPr>
          <a:xfrm>
            <a:off x="540070" y="1799583"/>
            <a:ext cx="4995651" cy="4390983"/>
          </a:xfrm>
        </p:spPr>
        <p:txBody>
          <a:bodyPr/>
          <a:lstStyle>
            <a:lvl1pPr marL="0" indent="0" algn="ctr">
              <a:buNone/>
              <a:defRPr sz="2024" baseline="0"/>
            </a:lvl1pPr>
            <a:lvl2pPr marL="457067" indent="0">
              <a:buNone/>
              <a:defRPr sz="2774"/>
            </a:lvl2pPr>
            <a:lvl3pPr marL="914134" indent="0">
              <a:buNone/>
              <a:defRPr sz="2399"/>
            </a:lvl3pPr>
            <a:lvl4pPr marL="1371200" indent="0">
              <a:buNone/>
              <a:defRPr sz="2024"/>
            </a:lvl4pPr>
            <a:lvl5pPr marL="1828267" indent="0">
              <a:buNone/>
              <a:defRPr sz="2024"/>
            </a:lvl5pPr>
            <a:lvl6pPr marL="2285333" indent="0">
              <a:buNone/>
              <a:defRPr sz="2024"/>
            </a:lvl6pPr>
            <a:lvl7pPr marL="2742400" indent="0">
              <a:buNone/>
              <a:defRPr sz="2024"/>
            </a:lvl7pPr>
            <a:lvl8pPr marL="3199466" indent="0">
              <a:buNone/>
              <a:defRPr sz="2024"/>
            </a:lvl8pPr>
            <a:lvl9pPr marL="3656533" indent="0">
              <a:buNone/>
              <a:defRPr sz="2024"/>
            </a:lvl9pPr>
          </a:lstStyle>
          <a:p>
            <a:pPr lvl="0"/>
            <a:r>
              <a:rPr lang="da-DK" noProof="0" smtClean="0"/>
              <a:t>Klik på ikonet for at tilføje et billede</a:t>
            </a:r>
            <a:endParaRPr lang="da-DK" noProof="0" dirty="0"/>
          </a:p>
        </p:txBody>
      </p:sp>
    </p:spTree>
    <p:extLst>
      <p:ext uri="{BB962C8B-B14F-4D97-AF65-F5344CB8AC3E}">
        <p14:creationId xmlns:p14="http://schemas.microsoft.com/office/powerpoint/2010/main" val="3102551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verskrif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70" y="1187725"/>
            <a:ext cx="7560984" cy="899792"/>
          </a:xfrm>
        </p:spPr>
        <p:txBody>
          <a:bodyPr anchor="t"/>
          <a:lstStyle>
            <a:lvl1pPr>
              <a:defRPr baseline="0"/>
            </a:lvl1pPr>
          </a:lstStyle>
          <a:p>
            <a:r>
              <a:rPr lang="da-DK" smtClean="0"/>
              <a:t>Klik for at redigere i master</a:t>
            </a:r>
            <a:endParaRPr lang="da-DK" dirty="0"/>
          </a:p>
        </p:txBody>
      </p:sp>
      <p:sp>
        <p:nvSpPr>
          <p:cNvPr id="3" name="Pladsholder til indhold 2"/>
          <p:cNvSpPr>
            <a:spLocks noGrp="1" noChangeAspect="1"/>
          </p:cNvSpPr>
          <p:nvPr>
            <p:ph sz="half" idx="1"/>
          </p:nvPr>
        </p:nvSpPr>
        <p:spPr>
          <a:xfrm>
            <a:off x="540070" y="2159002"/>
            <a:ext cx="3645474" cy="4031067"/>
          </a:xfrm>
        </p:spPr>
        <p:txBody>
          <a:bodyPr anchor="t"/>
          <a:lstStyle>
            <a:lvl1pPr>
              <a:defRPr sz="2399"/>
            </a:lvl1pPr>
            <a:lvl2pPr marL="536829" indent="-203543">
              <a:defRPr sz="1949"/>
            </a:lvl2pPr>
            <a:lvl3pPr marL="739181" indent="-202352">
              <a:defRPr sz="1949"/>
            </a:lvl3pPr>
            <a:lvl4pPr marL="1007000" indent="-202352">
              <a:defRPr sz="1650"/>
            </a:lvl4pPr>
            <a:lvl5pPr marL="1276010" indent="-202352">
              <a:defRPr sz="1350"/>
            </a:lvl5pPr>
            <a:lvl6pPr>
              <a:defRPr sz="1800"/>
            </a:lvl6pPr>
            <a:lvl7pPr>
              <a:defRPr sz="1800"/>
            </a:lvl7pPr>
            <a:lvl8pPr>
              <a:defRPr sz="1800"/>
            </a:lvl8pPr>
            <a:lvl9pPr>
              <a:defRPr sz="1800"/>
            </a:lvl9pPr>
          </a:lstStyle>
          <a:p>
            <a:pPr lvl="0"/>
            <a:r>
              <a:rPr lang="da-DK" altLang="da-DK" smtClean="0"/>
              <a:t>Rediger typografien i masterens</a:t>
            </a:r>
          </a:p>
          <a:p>
            <a:pPr lvl="1"/>
            <a:r>
              <a:rPr lang="da-DK" altLang="da-DK" smtClean="0"/>
              <a:t>Andet niveau</a:t>
            </a:r>
          </a:p>
        </p:txBody>
      </p:sp>
      <p:sp>
        <p:nvSpPr>
          <p:cNvPr id="6" name="Pladsholder til indhold 2"/>
          <p:cNvSpPr>
            <a:spLocks noGrp="1" noChangeAspect="1"/>
          </p:cNvSpPr>
          <p:nvPr>
            <p:ph sz="half" idx="10"/>
          </p:nvPr>
        </p:nvSpPr>
        <p:spPr>
          <a:xfrm>
            <a:off x="4455581" y="2159500"/>
            <a:ext cx="3645474" cy="4031067"/>
          </a:xfrm>
        </p:spPr>
        <p:txBody>
          <a:bodyPr anchor="t"/>
          <a:lstStyle>
            <a:lvl1pPr>
              <a:defRPr sz="2399"/>
            </a:lvl1pPr>
            <a:lvl2pPr marL="267820" indent="-267820">
              <a:defRPr sz="1949"/>
            </a:lvl2pPr>
            <a:lvl3pPr marL="536829" indent="-203543">
              <a:defRPr sz="1949"/>
            </a:lvl3pPr>
            <a:lvl4pPr marL="1007000" indent="-202352">
              <a:defRPr sz="1650"/>
            </a:lvl4pPr>
            <a:lvl5pPr marL="1276010" indent="-202352">
              <a:defRPr sz="1350"/>
            </a:lvl5pPr>
            <a:lvl6pPr>
              <a:defRPr sz="1800"/>
            </a:lvl6pPr>
            <a:lvl7pPr>
              <a:defRPr sz="1800"/>
            </a:lvl7pPr>
            <a:lvl8pPr>
              <a:defRPr sz="1800"/>
            </a:lvl8pPr>
            <a:lvl9pPr>
              <a:defRPr sz="1800"/>
            </a:lvl9pPr>
          </a:lstStyle>
          <a:p>
            <a:pPr lvl="0"/>
            <a:r>
              <a:rPr lang="da-DK" altLang="da-DK" smtClean="0"/>
              <a:t>Rediger typografien i masterens</a:t>
            </a:r>
          </a:p>
          <a:p>
            <a:pPr lvl="1"/>
            <a:r>
              <a:rPr lang="da-DK" altLang="da-DK" smtClean="0"/>
              <a:t>Andet niveau</a:t>
            </a:r>
          </a:p>
        </p:txBody>
      </p:sp>
    </p:spTree>
    <p:extLst>
      <p:ext uri="{BB962C8B-B14F-4D97-AF65-F5344CB8AC3E}">
        <p14:creationId xmlns:p14="http://schemas.microsoft.com/office/powerpoint/2010/main" val="22923590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Overskrift og tre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70" y="1187725"/>
            <a:ext cx="7560984" cy="899792"/>
          </a:xfrm>
        </p:spPr>
        <p:txBody>
          <a:bodyPr anchor="t"/>
          <a:lstStyle>
            <a:lvl1pPr>
              <a:defRPr/>
            </a:lvl1pPr>
          </a:lstStyle>
          <a:p>
            <a:r>
              <a:rPr lang="da-DK" smtClean="0"/>
              <a:t>Klik for at redigere i master</a:t>
            </a:r>
            <a:endParaRPr lang="da-DK" dirty="0"/>
          </a:p>
        </p:txBody>
      </p:sp>
      <p:sp>
        <p:nvSpPr>
          <p:cNvPr id="3" name="Pladsholder til indhold 2"/>
          <p:cNvSpPr>
            <a:spLocks noGrp="1"/>
          </p:cNvSpPr>
          <p:nvPr>
            <p:ph sz="half" idx="1"/>
          </p:nvPr>
        </p:nvSpPr>
        <p:spPr>
          <a:xfrm>
            <a:off x="540070" y="2159002"/>
            <a:ext cx="2430317" cy="4031067"/>
          </a:xfrm>
        </p:spPr>
        <p:txBody>
          <a:bodyPr anchor="t"/>
          <a:lstStyle>
            <a:lvl1pPr marL="0" indent="0">
              <a:buNone/>
              <a:defRPr sz="1949"/>
            </a:lvl1pPr>
            <a:lvl2pPr marL="333286" indent="-197591">
              <a:defRPr sz="1650"/>
            </a:lvl2pPr>
            <a:lvl3pPr marL="1161711" indent="0">
              <a:buNone/>
              <a:defRPr sz="2024"/>
            </a:lvl3pPr>
            <a:lvl4pPr>
              <a:defRPr sz="1800"/>
            </a:lvl4pPr>
            <a:lvl5pPr>
              <a:defRPr sz="1800"/>
            </a:lvl5pPr>
            <a:lvl6pPr>
              <a:defRPr sz="1800"/>
            </a:lvl6pPr>
            <a:lvl7pPr>
              <a:defRPr sz="1800"/>
            </a:lvl7pPr>
            <a:lvl8pPr>
              <a:defRPr sz="1800"/>
            </a:lvl8pPr>
            <a:lvl9pPr>
              <a:defRPr sz="1800"/>
            </a:lvl9pPr>
          </a:lstStyle>
          <a:p>
            <a:pPr lvl="0"/>
            <a:r>
              <a:rPr lang="da-DK" altLang="da-DK" smtClean="0"/>
              <a:t>Rediger typografien i masterens</a:t>
            </a:r>
          </a:p>
          <a:p>
            <a:pPr lvl="1"/>
            <a:r>
              <a:rPr lang="da-DK" altLang="da-DK" smtClean="0"/>
              <a:t>Andet niveau</a:t>
            </a:r>
          </a:p>
        </p:txBody>
      </p:sp>
      <p:sp>
        <p:nvSpPr>
          <p:cNvPr id="5" name="Pladsholder til indhold 2"/>
          <p:cNvSpPr>
            <a:spLocks noGrp="1"/>
          </p:cNvSpPr>
          <p:nvPr>
            <p:ph sz="half" idx="10"/>
          </p:nvPr>
        </p:nvSpPr>
        <p:spPr>
          <a:xfrm>
            <a:off x="3105404" y="2159500"/>
            <a:ext cx="2430317" cy="4031067"/>
          </a:xfrm>
        </p:spPr>
        <p:txBody>
          <a:bodyPr anchor="t"/>
          <a:lstStyle>
            <a:lvl1pPr marL="0" indent="0">
              <a:buNone/>
              <a:defRPr sz="1949"/>
            </a:lvl1pPr>
            <a:lvl2pPr marL="333286" indent="-197591">
              <a:defRPr sz="1650"/>
            </a:lvl2pPr>
            <a:lvl3pPr>
              <a:defRPr sz="2024"/>
            </a:lvl3pPr>
            <a:lvl4pPr>
              <a:defRPr sz="1800"/>
            </a:lvl4pPr>
            <a:lvl5pPr>
              <a:defRPr sz="1800"/>
            </a:lvl5pPr>
            <a:lvl6pPr>
              <a:defRPr sz="1800"/>
            </a:lvl6pPr>
            <a:lvl7pPr>
              <a:defRPr sz="1800"/>
            </a:lvl7pPr>
            <a:lvl8pPr>
              <a:defRPr sz="1800"/>
            </a:lvl8pPr>
            <a:lvl9pPr>
              <a:defRPr sz="1800"/>
            </a:lvl9pPr>
          </a:lstStyle>
          <a:p>
            <a:pPr lvl="0"/>
            <a:r>
              <a:rPr lang="da-DK" altLang="da-DK" smtClean="0"/>
              <a:t>Rediger typografien i masterens</a:t>
            </a:r>
          </a:p>
          <a:p>
            <a:pPr lvl="1"/>
            <a:r>
              <a:rPr lang="da-DK" altLang="da-DK" smtClean="0"/>
              <a:t>Andet niveau</a:t>
            </a:r>
          </a:p>
        </p:txBody>
      </p:sp>
      <p:sp>
        <p:nvSpPr>
          <p:cNvPr id="6" name="Pladsholder til indhold 2"/>
          <p:cNvSpPr>
            <a:spLocks noGrp="1"/>
          </p:cNvSpPr>
          <p:nvPr>
            <p:ph sz="half" idx="11"/>
          </p:nvPr>
        </p:nvSpPr>
        <p:spPr>
          <a:xfrm>
            <a:off x="5670738" y="2159500"/>
            <a:ext cx="2430317" cy="4031067"/>
          </a:xfrm>
        </p:spPr>
        <p:txBody>
          <a:bodyPr anchor="t"/>
          <a:lstStyle>
            <a:lvl1pPr marL="0" indent="0">
              <a:buNone/>
              <a:defRPr sz="1949"/>
            </a:lvl1pPr>
            <a:lvl2pPr marL="333286" indent="-197591">
              <a:defRPr sz="1650"/>
            </a:lvl2pPr>
            <a:lvl3pPr>
              <a:defRPr sz="2024"/>
            </a:lvl3pPr>
            <a:lvl4pPr>
              <a:defRPr sz="1800"/>
            </a:lvl4pPr>
            <a:lvl5pPr>
              <a:defRPr sz="1800"/>
            </a:lvl5pPr>
            <a:lvl6pPr>
              <a:defRPr sz="1800"/>
            </a:lvl6pPr>
            <a:lvl7pPr>
              <a:defRPr sz="1800"/>
            </a:lvl7pPr>
            <a:lvl8pPr>
              <a:defRPr sz="1800"/>
            </a:lvl8pPr>
            <a:lvl9pPr>
              <a:defRPr sz="1800"/>
            </a:lvl9pPr>
          </a:lstStyle>
          <a:p>
            <a:pPr lvl="0"/>
            <a:r>
              <a:rPr lang="da-DK" altLang="da-DK" smtClean="0"/>
              <a:t>Rediger typografien i masterens</a:t>
            </a:r>
          </a:p>
          <a:p>
            <a:pPr lvl="1"/>
            <a:r>
              <a:rPr lang="da-DK" altLang="da-DK" smtClean="0"/>
              <a:t>Andet niveau</a:t>
            </a:r>
          </a:p>
        </p:txBody>
      </p:sp>
    </p:spTree>
    <p:extLst>
      <p:ext uri="{BB962C8B-B14F-4D97-AF65-F5344CB8AC3E}">
        <p14:creationId xmlns:p14="http://schemas.microsoft.com/office/powerpoint/2010/main" val="1966914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verskrift og tre billeder">
    <p:spTree>
      <p:nvGrpSpPr>
        <p:cNvPr id="1" name=""/>
        <p:cNvGrpSpPr/>
        <p:nvPr/>
      </p:nvGrpSpPr>
      <p:grpSpPr>
        <a:xfrm>
          <a:off x="0" y="0"/>
          <a:ext cx="0" cy="0"/>
          <a:chOff x="0" y="0"/>
          <a:chExt cx="0" cy="0"/>
        </a:xfrm>
      </p:grpSpPr>
      <p:sp>
        <p:nvSpPr>
          <p:cNvPr id="2" name="Titel 1"/>
          <p:cNvSpPr>
            <a:spLocks noGrp="1"/>
          </p:cNvSpPr>
          <p:nvPr>
            <p:ph type="title"/>
          </p:nvPr>
        </p:nvSpPr>
        <p:spPr>
          <a:xfrm>
            <a:off x="540070" y="1187725"/>
            <a:ext cx="7560984" cy="899792"/>
          </a:xfrm>
        </p:spPr>
        <p:txBody>
          <a:bodyPr anchor="t"/>
          <a:lstStyle>
            <a:lvl1pPr>
              <a:defRPr/>
            </a:lvl1pPr>
          </a:lstStyle>
          <a:p>
            <a:r>
              <a:rPr lang="da-DK" smtClean="0"/>
              <a:t>Klik for at redigere i master</a:t>
            </a:r>
            <a:endParaRPr lang="da-DK" dirty="0"/>
          </a:p>
        </p:txBody>
      </p:sp>
      <p:sp>
        <p:nvSpPr>
          <p:cNvPr id="9" name="Pladsholder til billede 8"/>
          <p:cNvSpPr>
            <a:spLocks noGrp="1" noChangeAspect="1"/>
          </p:cNvSpPr>
          <p:nvPr>
            <p:ph type="pic" sz="quarter" idx="10"/>
          </p:nvPr>
        </p:nvSpPr>
        <p:spPr>
          <a:xfrm>
            <a:off x="540070" y="2159500"/>
            <a:ext cx="2430317" cy="4031067"/>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10" name="Pladsholder til billede 8"/>
          <p:cNvSpPr>
            <a:spLocks noGrp="1" noChangeAspect="1"/>
          </p:cNvSpPr>
          <p:nvPr>
            <p:ph type="pic" sz="quarter" idx="11"/>
          </p:nvPr>
        </p:nvSpPr>
        <p:spPr>
          <a:xfrm>
            <a:off x="3105404" y="2159500"/>
            <a:ext cx="2430317" cy="4031067"/>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11" name="Pladsholder til billede 8"/>
          <p:cNvSpPr>
            <a:spLocks noGrp="1" noChangeAspect="1"/>
          </p:cNvSpPr>
          <p:nvPr>
            <p:ph type="pic" sz="quarter" idx="12"/>
          </p:nvPr>
        </p:nvSpPr>
        <p:spPr>
          <a:xfrm>
            <a:off x="5670738" y="2159500"/>
            <a:ext cx="2430317" cy="4031067"/>
          </a:xfrm>
        </p:spPr>
        <p:txBody>
          <a:bodyPr/>
          <a:lstStyle>
            <a:lvl1pPr marL="0" indent="0" algn="ctr">
              <a:buNone/>
              <a:defRPr sz="1350"/>
            </a:lvl1pPr>
          </a:lstStyle>
          <a:p>
            <a:pPr lvl="0"/>
            <a:r>
              <a:rPr lang="da-DK" noProof="0" smtClean="0"/>
              <a:t>Klik på ikonet for at tilføje et billede</a:t>
            </a:r>
            <a:endParaRPr lang="da-DK" noProof="0" dirty="0"/>
          </a:p>
        </p:txBody>
      </p:sp>
    </p:spTree>
    <p:extLst>
      <p:ext uri="{BB962C8B-B14F-4D97-AF65-F5344CB8AC3E}">
        <p14:creationId xmlns:p14="http://schemas.microsoft.com/office/powerpoint/2010/main" val="21559713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e billeder - højformat">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p:nvPr>
        </p:nvSpPr>
        <p:spPr>
          <a:xfrm>
            <a:off x="540070" y="575867"/>
            <a:ext cx="2430317" cy="5938625"/>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6" name="Pladsholder til billede 8"/>
          <p:cNvSpPr>
            <a:spLocks noGrp="1" noChangeAspect="1"/>
          </p:cNvSpPr>
          <p:nvPr>
            <p:ph type="pic" sz="quarter" idx="11"/>
          </p:nvPr>
        </p:nvSpPr>
        <p:spPr>
          <a:xfrm>
            <a:off x="3105404" y="575867"/>
            <a:ext cx="2430317" cy="5938625"/>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7" name="Pladsholder til billede 8"/>
          <p:cNvSpPr>
            <a:spLocks noGrp="1" noChangeAspect="1"/>
          </p:cNvSpPr>
          <p:nvPr>
            <p:ph type="pic" sz="quarter" idx="12"/>
          </p:nvPr>
        </p:nvSpPr>
        <p:spPr>
          <a:xfrm>
            <a:off x="5670738" y="575867"/>
            <a:ext cx="2430317" cy="5938625"/>
          </a:xfrm>
        </p:spPr>
        <p:txBody>
          <a:bodyPr/>
          <a:lstStyle>
            <a:lvl1pPr marL="0" indent="0" algn="ctr">
              <a:buNone/>
              <a:defRPr sz="1350"/>
            </a:lvl1pPr>
          </a:lstStyle>
          <a:p>
            <a:pPr lvl="0"/>
            <a:r>
              <a:rPr lang="da-DK" noProof="0" smtClean="0"/>
              <a:t>Klik på ikonet for at tilføje et billede</a:t>
            </a:r>
            <a:endParaRPr lang="da-DK" noProof="0" dirty="0"/>
          </a:p>
        </p:txBody>
      </p:sp>
    </p:spTree>
    <p:extLst>
      <p:ext uri="{BB962C8B-B14F-4D97-AF65-F5344CB8AC3E}">
        <p14:creationId xmlns:p14="http://schemas.microsoft.com/office/powerpoint/2010/main" val="15398343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em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p:nvPr>
        </p:nvSpPr>
        <p:spPr>
          <a:xfrm>
            <a:off x="540070" y="575867"/>
            <a:ext cx="2430317" cy="2879333"/>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7" name="Pladsholder til billede 8"/>
          <p:cNvSpPr>
            <a:spLocks noGrp="1" noChangeAspect="1"/>
          </p:cNvSpPr>
          <p:nvPr>
            <p:ph type="pic" sz="quarter" idx="12"/>
          </p:nvPr>
        </p:nvSpPr>
        <p:spPr>
          <a:xfrm>
            <a:off x="5670738" y="575867"/>
            <a:ext cx="2430317" cy="5938625"/>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5" name="Pladsholder til billede 8"/>
          <p:cNvSpPr>
            <a:spLocks noGrp="1" noChangeAspect="1"/>
          </p:cNvSpPr>
          <p:nvPr>
            <p:ph type="pic" sz="quarter" idx="13"/>
          </p:nvPr>
        </p:nvSpPr>
        <p:spPr>
          <a:xfrm>
            <a:off x="540070" y="3635158"/>
            <a:ext cx="2430317" cy="2879333"/>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11" name="Pladsholder til billede 8"/>
          <p:cNvSpPr>
            <a:spLocks noGrp="1" noChangeAspect="1"/>
          </p:cNvSpPr>
          <p:nvPr>
            <p:ph type="pic" sz="quarter" idx="14"/>
          </p:nvPr>
        </p:nvSpPr>
        <p:spPr>
          <a:xfrm>
            <a:off x="3105404" y="575867"/>
            <a:ext cx="2430317" cy="2879333"/>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12" name="Pladsholder til billede 8"/>
          <p:cNvSpPr>
            <a:spLocks noGrp="1" noChangeAspect="1"/>
          </p:cNvSpPr>
          <p:nvPr>
            <p:ph type="pic" sz="quarter" idx="15"/>
          </p:nvPr>
        </p:nvSpPr>
        <p:spPr>
          <a:xfrm>
            <a:off x="3105404" y="3635158"/>
            <a:ext cx="2430317" cy="2879333"/>
          </a:xfrm>
        </p:spPr>
        <p:txBody>
          <a:bodyPr/>
          <a:lstStyle>
            <a:lvl1pPr marL="0" indent="0" algn="ctr">
              <a:buNone/>
              <a:defRPr sz="1350"/>
            </a:lvl1pPr>
          </a:lstStyle>
          <a:p>
            <a:pPr lvl="0"/>
            <a:r>
              <a:rPr lang="da-DK" noProof="0" smtClean="0"/>
              <a:t>Klik på ikonet for at tilføje et billede</a:t>
            </a:r>
            <a:endParaRPr lang="da-DK" noProof="0" dirty="0"/>
          </a:p>
        </p:txBody>
      </p:sp>
    </p:spTree>
    <p:extLst>
      <p:ext uri="{BB962C8B-B14F-4D97-AF65-F5344CB8AC3E}">
        <p14:creationId xmlns:p14="http://schemas.microsoft.com/office/powerpoint/2010/main" val="42276776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ks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p:nvPr>
        </p:nvSpPr>
        <p:spPr>
          <a:xfrm>
            <a:off x="540070" y="575867"/>
            <a:ext cx="2430317" cy="2879333"/>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5" name="Pladsholder til billede 8"/>
          <p:cNvSpPr>
            <a:spLocks noGrp="1" noChangeAspect="1"/>
          </p:cNvSpPr>
          <p:nvPr>
            <p:ph type="pic" sz="quarter" idx="13"/>
          </p:nvPr>
        </p:nvSpPr>
        <p:spPr>
          <a:xfrm>
            <a:off x="540070" y="3635158"/>
            <a:ext cx="2430317" cy="2879333"/>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11" name="Pladsholder til billede 8"/>
          <p:cNvSpPr>
            <a:spLocks noGrp="1" noChangeAspect="1"/>
          </p:cNvSpPr>
          <p:nvPr>
            <p:ph type="pic" sz="quarter" idx="14"/>
          </p:nvPr>
        </p:nvSpPr>
        <p:spPr>
          <a:xfrm>
            <a:off x="3105404" y="575867"/>
            <a:ext cx="2430317" cy="2879333"/>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12" name="Pladsholder til billede 8"/>
          <p:cNvSpPr>
            <a:spLocks noGrp="1" noChangeAspect="1"/>
          </p:cNvSpPr>
          <p:nvPr>
            <p:ph type="pic" sz="quarter" idx="15"/>
          </p:nvPr>
        </p:nvSpPr>
        <p:spPr>
          <a:xfrm>
            <a:off x="3105404" y="3635158"/>
            <a:ext cx="2430317" cy="2879333"/>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8" name="Pladsholder til billede 8"/>
          <p:cNvSpPr>
            <a:spLocks noGrp="1" noChangeAspect="1"/>
          </p:cNvSpPr>
          <p:nvPr>
            <p:ph type="pic" sz="quarter" idx="16"/>
          </p:nvPr>
        </p:nvSpPr>
        <p:spPr>
          <a:xfrm>
            <a:off x="5670738" y="575867"/>
            <a:ext cx="2430317" cy="2879333"/>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10" name="Pladsholder til billede 8"/>
          <p:cNvSpPr>
            <a:spLocks noGrp="1" noChangeAspect="1"/>
          </p:cNvSpPr>
          <p:nvPr>
            <p:ph type="pic" sz="quarter" idx="17"/>
          </p:nvPr>
        </p:nvSpPr>
        <p:spPr>
          <a:xfrm>
            <a:off x="5670738" y="3635158"/>
            <a:ext cx="2430317" cy="2879333"/>
          </a:xfrm>
        </p:spPr>
        <p:txBody>
          <a:bodyPr/>
          <a:lstStyle>
            <a:lvl1pPr marL="0" indent="0" algn="ctr">
              <a:buNone/>
              <a:defRPr sz="1350"/>
            </a:lvl1pPr>
          </a:lstStyle>
          <a:p>
            <a:pPr lvl="0"/>
            <a:r>
              <a:rPr lang="da-DK" noProof="0" smtClean="0"/>
              <a:t>Klik på ikonet for at tilføje et billede</a:t>
            </a:r>
            <a:endParaRPr lang="da-DK" noProof="0" dirty="0"/>
          </a:p>
        </p:txBody>
      </p:sp>
    </p:spTree>
    <p:extLst>
      <p:ext uri="{BB962C8B-B14F-4D97-AF65-F5344CB8AC3E}">
        <p14:creationId xmlns:p14="http://schemas.microsoft.com/office/powerpoint/2010/main" val="74826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719138" y="2159000"/>
            <a:ext cx="3522662" cy="4010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394200" y="2159000"/>
            <a:ext cx="3522663" cy="4010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Rectangle 7"/>
          <p:cNvSpPr>
            <a:spLocks noGrp="1" noChangeArrowheads="1"/>
          </p:cNvSpPr>
          <p:nvPr>
            <p:ph type="ftr" sz="quarter" idx="10"/>
          </p:nvPr>
        </p:nvSpPr>
        <p:spPr>
          <a:ln/>
        </p:spPr>
        <p:txBody>
          <a:bodyPr/>
          <a:lstStyle>
            <a:lvl1pPr>
              <a:defRPr/>
            </a:lvl1pPr>
          </a:lstStyle>
          <a:p>
            <a:pPr>
              <a:defRPr/>
            </a:pPr>
            <a:r>
              <a:rPr lang="da-DK" altLang="da-DK"/>
              <a:t>Regionshospitalet Gødstrup  ▪  www.godstrup.dk</a:t>
            </a:r>
          </a:p>
        </p:txBody>
      </p:sp>
    </p:spTree>
    <p:extLst>
      <p:ext uri="{BB962C8B-B14F-4D97-AF65-F5344CB8AC3E}">
        <p14:creationId xmlns:p14="http://schemas.microsoft.com/office/powerpoint/2010/main" val="4056879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da-DK"/>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Rectangle 7"/>
          <p:cNvSpPr>
            <a:spLocks noGrp="1" noChangeArrowheads="1"/>
          </p:cNvSpPr>
          <p:nvPr>
            <p:ph type="ftr" sz="quarter" idx="10"/>
          </p:nvPr>
        </p:nvSpPr>
        <p:spPr>
          <a:ln/>
        </p:spPr>
        <p:txBody>
          <a:bodyPr/>
          <a:lstStyle>
            <a:lvl1pPr>
              <a:defRPr/>
            </a:lvl1pPr>
          </a:lstStyle>
          <a:p>
            <a:pPr>
              <a:defRPr/>
            </a:pPr>
            <a:r>
              <a:rPr lang="da-DK" altLang="da-DK"/>
              <a:t>Regionshospitalet Gødstrup  ▪  www.godstrup.dk</a:t>
            </a:r>
          </a:p>
        </p:txBody>
      </p:sp>
    </p:spTree>
    <p:extLst>
      <p:ext uri="{BB962C8B-B14F-4D97-AF65-F5344CB8AC3E}">
        <p14:creationId xmlns:p14="http://schemas.microsoft.com/office/powerpoint/2010/main" val="4067105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Rectangle 7"/>
          <p:cNvSpPr>
            <a:spLocks noGrp="1" noChangeArrowheads="1"/>
          </p:cNvSpPr>
          <p:nvPr>
            <p:ph type="ftr" sz="quarter" idx="10"/>
          </p:nvPr>
        </p:nvSpPr>
        <p:spPr>
          <a:ln/>
        </p:spPr>
        <p:txBody>
          <a:bodyPr/>
          <a:lstStyle>
            <a:lvl1pPr>
              <a:defRPr/>
            </a:lvl1pPr>
          </a:lstStyle>
          <a:p>
            <a:pPr>
              <a:defRPr/>
            </a:pPr>
            <a:r>
              <a:rPr lang="da-DK" altLang="da-DK"/>
              <a:t>Regionshospitalet Gødstrup  ▪  www.godstrup.dk</a:t>
            </a:r>
          </a:p>
        </p:txBody>
      </p:sp>
    </p:spTree>
    <p:extLst>
      <p:ext uri="{BB962C8B-B14F-4D97-AF65-F5344CB8AC3E}">
        <p14:creationId xmlns:p14="http://schemas.microsoft.com/office/powerpoint/2010/main" val="1634534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da-DK" altLang="da-DK"/>
              <a:t>Regionshospitalet Gødstrup  ▪  www.godstrup.dk</a:t>
            </a:r>
          </a:p>
        </p:txBody>
      </p:sp>
    </p:spTree>
    <p:extLst>
      <p:ext uri="{BB962C8B-B14F-4D97-AF65-F5344CB8AC3E}">
        <p14:creationId xmlns:p14="http://schemas.microsoft.com/office/powerpoint/2010/main" val="154641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da-DK"/>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da-DK" altLang="da-DK"/>
              <a:t>Regionshospitalet Gødstrup  ▪  www.godstrup.dk</a:t>
            </a:r>
          </a:p>
        </p:txBody>
      </p:sp>
    </p:spTree>
    <p:extLst>
      <p:ext uri="{BB962C8B-B14F-4D97-AF65-F5344CB8AC3E}">
        <p14:creationId xmlns:p14="http://schemas.microsoft.com/office/powerpoint/2010/main" val="388116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da-DK"/>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da-DK" altLang="da-DK"/>
              <a:t>Regionshospitalet Gødstrup  ▪  www.godstrup.dk</a:t>
            </a:r>
          </a:p>
        </p:txBody>
      </p:sp>
    </p:spTree>
    <p:extLst>
      <p:ext uri="{BB962C8B-B14F-4D97-AF65-F5344CB8AC3E}">
        <p14:creationId xmlns:p14="http://schemas.microsoft.com/office/powerpoint/2010/main" val="83618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19138" y="1187450"/>
            <a:ext cx="71977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smtClean="0"/>
              <a:t>Klik for at redigere titeltypografi i masteren</a:t>
            </a:r>
          </a:p>
        </p:txBody>
      </p:sp>
      <p:sp>
        <p:nvSpPr>
          <p:cNvPr id="1027" name="Rectangle 5"/>
          <p:cNvSpPr>
            <a:spLocks noGrp="1" noChangeArrowheads="1"/>
          </p:cNvSpPr>
          <p:nvPr>
            <p:ph type="body" idx="1"/>
          </p:nvPr>
        </p:nvSpPr>
        <p:spPr bwMode="auto">
          <a:xfrm>
            <a:off x="719138" y="2159000"/>
            <a:ext cx="7197725"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smtClean="0"/>
              <a:t>Klik for at redigere teksttypografierne i masteren</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37895" name="Rectangle 7"/>
          <p:cNvSpPr>
            <a:spLocks noGrp="1" noChangeArrowheads="1"/>
          </p:cNvSpPr>
          <p:nvPr>
            <p:ph type="ftr" sz="quarter" idx="3"/>
          </p:nvPr>
        </p:nvSpPr>
        <p:spPr bwMode="auto">
          <a:xfrm>
            <a:off x="3959225" y="6332538"/>
            <a:ext cx="5003800" cy="307975"/>
          </a:xfrm>
          <a:prstGeom prst="rect">
            <a:avLst/>
          </a:prstGeom>
          <a:noFill/>
          <a:ln>
            <a:noFill/>
          </a:ln>
          <a:effectLst/>
        </p:spPr>
        <p:txBody>
          <a:bodyPr vert="horz" wrap="square" lIns="0" tIns="0" rIns="0" bIns="0" numCol="1" anchor="b" anchorCtr="0" compatLnSpc="1">
            <a:prstTxWarp prst="textNoShape">
              <a:avLst/>
            </a:prstTxWarp>
          </a:bodyPr>
          <a:lstStyle>
            <a:lvl1pPr algn="r">
              <a:defRPr sz="900" b="1">
                <a:solidFill>
                  <a:schemeClr val="accent1"/>
                </a:solidFill>
              </a:defRPr>
            </a:lvl1pPr>
          </a:lstStyle>
          <a:p>
            <a:pPr>
              <a:defRPr/>
            </a:pPr>
            <a:r>
              <a:rPr lang="da-DK" altLang="da-DK"/>
              <a:t>Regionshospitalet Gødstrup  ▪  www.godstrup.dk</a:t>
            </a:r>
          </a:p>
        </p:txBody>
      </p:sp>
      <p:grpSp>
        <p:nvGrpSpPr>
          <p:cNvPr id="1029" name="Group 131"/>
          <p:cNvGrpSpPr>
            <a:grpSpLocks noChangeAspect="1"/>
          </p:cNvGrpSpPr>
          <p:nvPr/>
        </p:nvGrpSpPr>
        <p:grpSpPr bwMode="auto">
          <a:xfrm>
            <a:off x="7877175" y="196850"/>
            <a:ext cx="1071563" cy="520700"/>
            <a:chOff x="2425" y="7208"/>
            <a:chExt cx="7069" cy="3441"/>
          </a:xfrm>
        </p:grpSpPr>
        <p:sp>
          <p:nvSpPr>
            <p:cNvPr id="1030" name="Freeform 132"/>
            <p:cNvSpPr>
              <a:spLocks noChangeAspect="1"/>
            </p:cNvSpPr>
            <p:nvPr/>
          </p:nvSpPr>
          <p:spPr bwMode="auto">
            <a:xfrm>
              <a:off x="2425" y="7789"/>
              <a:ext cx="2751" cy="1753"/>
            </a:xfrm>
            <a:custGeom>
              <a:avLst/>
              <a:gdLst>
                <a:gd name="T0" fmla="*/ 777 w 2751"/>
                <a:gd name="T1" fmla="*/ 0 h 1753"/>
                <a:gd name="T2" fmla="*/ 520 w 2751"/>
                <a:gd name="T3" fmla="*/ 3 h 1753"/>
                <a:gd name="T4" fmla="*/ 278 w 2751"/>
                <a:gd name="T5" fmla="*/ 9 h 1753"/>
                <a:gd name="T6" fmla="*/ 86 w 2751"/>
                <a:gd name="T7" fmla="*/ 18 h 1753"/>
                <a:gd name="T8" fmla="*/ 14 w 2751"/>
                <a:gd name="T9" fmla="*/ 38 h 1753"/>
                <a:gd name="T10" fmla="*/ 5 w 2751"/>
                <a:gd name="T11" fmla="*/ 79 h 1753"/>
                <a:gd name="T12" fmla="*/ 0 w 2751"/>
                <a:gd name="T13" fmla="*/ 153 h 1753"/>
                <a:gd name="T14" fmla="*/ 1 w 2751"/>
                <a:gd name="T15" fmla="*/ 204 h 1753"/>
                <a:gd name="T16" fmla="*/ 32 w 2751"/>
                <a:gd name="T17" fmla="*/ 231 h 1753"/>
                <a:gd name="T18" fmla="*/ 76 w 2751"/>
                <a:gd name="T19" fmla="*/ 240 h 1753"/>
                <a:gd name="T20" fmla="*/ 157 w 2751"/>
                <a:gd name="T21" fmla="*/ 268 h 1753"/>
                <a:gd name="T22" fmla="*/ 244 w 2751"/>
                <a:gd name="T23" fmla="*/ 321 h 1753"/>
                <a:gd name="T24" fmla="*/ 296 w 2751"/>
                <a:gd name="T25" fmla="*/ 402 h 1753"/>
                <a:gd name="T26" fmla="*/ 302 w 2751"/>
                <a:gd name="T27" fmla="*/ 1719 h 1753"/>
                <a:gd name="T28" fmla="*/ 323 w 2751"/>
                <a:gd name="T29" fmla="*/ 1746 h 1753"/>
                <a:gd name="T30" fmla="*/ 475 w 2751"/>
                <a:gd name="T31" fmla="*/ 1753 h 1753"/>
                <a:gd name="T32" fmla="*/ 679 w 2751"/>
                <a:gd name="T33" fmla="*/ 1752 h 1753"/>
                <a:gd name="T34" fmla="*/ 764 w 2751"/>
                <a:gd name="T35" fmla="*/ 1739 h 1753"/>
                <a:gd name="T36" fmla="*/ 777 w 2751"/>
                <a:gd name="T37" fmla="*/ 1707 h 1753"/>
                <a:gd name="T38" fmla="*/ 790 w 2751"/>
                <a:gd name="T39" fmla="*/ 375 h 1753"/>
                <a:gd name="T40" fmla="*/ 835 w 2751"/>
                <a:gd name="T41" fmla="*/ 364 h 1753"/>
                <a:gd name="T42" fmla="*/ 943 w 2751"/>
                <a:gd name="T43" fmla="*/ 362 h 1753"/>
                <a:gd name="T44" fmla="*/ 1131 w 2751"/>
                <a:gd name="T45" fmla="*/ 370 h 1753"/>
                <a:gd name="T46" fmla="*/ 1216 w 2751"/>
                <a:gd name="T47" fmla="*/ 404 h 1753"/>
                <a:gd name="T48" fmla="*/ 1260 w 2751"/>
                <a:gd name="T49" fmla="*/ 487 h 1753"/>
                <a:gd name="T50" fmla="*/ 1269 w 2751"/>
                <a:gd name="T51" fmla="*/ 1708 h 1753"/>
                <a:gd name="T52" fmla="*/ 1280 w 2751"/>
                <a:gd name="T53" fmla="*/ 1739 h 1753"/>
                <a:gd name="T54" fmla="*/ 1410 w 2751"/>
                <a:gd name="T55" fmla="*/ 1753 h 1753"/>
                <a:gd name="T56" fmla="*/ 1710 w 2751"/>
                <a:gd name="T57" fmla="*/ 1750 h 1753"/>
                <a:gd name="T58" fmla="*/ 1746 w 2751"/>
                <a:gd name="T59" fmla="*/ 1730 h 1753"/>
                <a:gd name="T60" fmla="*/ 1750 w 2751"/>
                <a:gd name="T61" fmla="*/ 404 h 1753"/>
                <a:gd name="T62" fmla="*/ 1777 w 2751"/>
                <a:gd name="T63" fmla="*/ 370 h 1753"/>
                <a:gd name="T64" fmla="*/ 1837 w 2751"/>
                <a:gd name="T65" fmla="*/ 362 h 1753"/>
                <a:gd name="T66" fmla="*/ 1963 w 2751"/>
                <a:gd name="T67" fmla="*/ 362 h 1753"/>
                <a:gd name="T68" fmla="*/ 2106 w 2751"/>
                <a:gd name="T69" fmla="*/ 373 h 1753"/>
                <a:gd name="T70" fmla="*/ 2193 w 2751"/>
                <a:gd name="T71" fmla="*/ 411 h 1753"/>
                <a:gd name="T72" fmla="*/ 2241 w 2751"/>
                <a:gd name="T73" fmla="*/ 496 h 1753"/>
                <a:gd name="T74" fmla="*/ 2251 w 2751"/>
                <a:gd name="T75" fmla="*/ 1474 h 1753"/>
                <a:gd name="T76" fmla="*/ 2258 w 2751"/>
                <a:gd name="T77" fmla="*/ 1602 h 1753"/>
                <a:gd name="T78" fmla="*/ 2292 w 2751"/>
                <a:gd name="T79" fmla="*/ 1690 h 1753"/>
                <a:gd name="T80" fmla="*/ 2375 w 2751"/>
                <a:gd name="T81" fmla="*/ 1739 h 1753"/>
                <a:gd name="T82" fmla="*/ 2536 w 2751"/>
                <a:gd name="T83" fmla="*/ 1753 h 1753"/>
                <a:gd name="T84" fmla="*/ 2672 w 2751"/>
                <a:gd name="T85" fmla="*/ 1752 h 1753"/>
                <a:gd name="T86" fmla="*/ 2728 w 2751"/>
                <a:gd name="T87" fmla="*/ 1746 h 1753"/>
                <a:gd name="T88" fmla="*/ 2750 w 2751"/>
                <a:gd name="T89" fmla="*/ 1710 h 1753"/>
                <a:gd name="T90" fmla="*/ 2751 w 2751"/>
                <a:gd name="T91" fmla="*/ 1642 h 1753"/>
                <a:gd name="T92" fmla="*/ 2751 w 2751"/>
                <a:gd name="T93" fmla="*/ 1486 h 1753"/>
                <a:gd name="T94" fmla="*/ 2751 w 2751"/>
                <a:gd name="T95" fmla="*/ 1272 h 1753"/>
                <a:gd name="T96" fmla="*/ 2751 w 2751"/>
                <a:gd name="T97" fmla="*/ 1030 h 1753"/>
                <a:gd name="T98" fmla="*/ 2750 w 2751"/>
                <a:gd name="T99" fmla="*/ 792 h 1753"/>
                <a:gd name="T100" fmla="*/ 2750 w 2751"/>
                <a:gd name="T101" fmla="*/ 534 h 1753"/>
                <a:gd name="T102" fmla="*/ 2731 w 2751"/>
                <a:gd name="T103" fmla="*/ 324 h 1753"/>
                <a:gd name="T104" fmla="*/ 2681 w 2751"/>
                <a:gd name="T105" fmla="*/ 184 h 1753"/>
                <a:gd name="T106" fmla="*/ 2578 w 2751"/>
                <a:gd name="T107" fmla="*/ 95 h 1753"/>
                <a:gd name="T108" fmla="*/ 2402 w 2751"/>
                <a:gd name="T109" fmla="*/ 47 h 1753"/>
                <a:gd name="T110" fmla="*/ 2137 w 2751"/>
                <a:gd name="T111" fmla="*/ 21 h 1753"/>
                <a:gd name="T112" fmla="*/ 1770 w 2751"/>
                <a:gd name="T113" fmla="*/ 7 h 1753"/>
                <a:gd name="T114" fmla="*/ 1347 w 2751"/>
                <a:gd name="T115" fmla="*/ 0 h 17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51" h="1753">
                  <a:moveTo>
                    <a:pt x="1057" y="0"/>
                  </a:moveTo>
                  <a:lnTo>
                    <a:pt x="914" y="0"/>
                  </a:lnTo>
                  <a:lnTo>
                    <a:pt x="777" y="0"/>
                  </a:lnTo>
                  <a:lnTo>
                    <a:pt x="692" y="0"/>
                  </a:lnTo>
                  <a:lnTo>
                    <a:pt x="605" y="1"/>
                  </a:lnTo>
                  <a:lnTo>
                    <a:pt x="520" y="3"/>
                  </a:lnTo>
                  <a:lnTo>
                    <a:pt x="435" y="3"/>
                  </a:lnTo>
                  <a:lnTo>
                    <a:pt x="354" y="5"/>
                  </a:lnTo>
                  <a:lnTo>
                    <a:pt x="278" y="9"/>
                  </a:lnTo>
                  <a:lnTo>
                    <a:pt x="206" y="10"/>
                  </a:lnTo>
                  <a:lnTo>
                    <a:pt x="142" y="14"/>
                  </a:lnTo>
                  <a:lnTo>
                    <a:pt x="86" y="18"/>
                  </a:lnTo>
                  <a:lnTo>
                    <a:pt x="39" y="23"/>
                  </a:lnTo>
                  <a:lnTo>
                    <a:pt x="25" y="28"/>
                  </a:lnTo>
                  <a:lnTo>
                    <a:pt x="14" y="38"/>
                  </a:lnTo>
                  <a:lnTo>
                    <a:pt x="9" y="50"/>
                  </a:lnTo>
                  <a:lnTo>
                    <a:pt x="5" y="65"/>
                  </a:lnTo>
                  <a:lnTo>
                    <a:pt x="5" y="79"/>
                  </a:lnTo>
                  <a:lnTo>
                    <a:pt x="3" y="101"/>
                  </a:lnTo>
                  <a:lnTo>
                    <a:pt x="1" y="126"/>
                  </a:lnTo>
                  <a:lnTo>
                    <a:pt x="0" y="153"/>
                  </a:lnTo>
                  <a:lnTo>
                    <a:pt x="0" y="175"/>
                  </a:lnTo>
                  <a:lnTo>
                    <a:pt x="0" y="189"/>
                  </a:lnTo>
                  <a:lnTo>
                    <a:pt x="1" y="204"/>
                  </a:lnTo>
                  <a:lnTo>
                    <a:pt x="9" y="216"/>
                  </a:lnTo>
                  <a:lnTo>
                    <a:pt x="18" y="225"/>
                  </a:lnTo>
                  <a:lnTo>
                    <a:pt x="32" y="231"/>
                  </a:lnTo>
                  <a:lnTo>
                    <a:pt x="41" y="231"/>
                  </a:lnTo>
                  <a:lnTo>
                    <a:pt x="56" y="234"/>
                  </a:lnTo>
                  <a:lnTo>
                    <a:pt x="76" y="240"/>
                  </a:lnTo>
                  <a:lnTo>
                    <a:pt x="101" y="247"/>
                  </a:lnTo>
                  <a:lnTo>
                    <a:pt x="128" y="256"/>
                  </a:lnTo>
                  <a:lnTo>
                    <a:pt x="157" y="268"/>
                  </a:lnTo>
                  <a:lnTo>
                    <a:pt x="188" y="283"/>
                  </a:lnTo>
                  <a:lnTo>
                    <a:pt x="217" y="301"/>
                  </a:lnTo>
                  <a:lnTo>
                    <a:pt x="244" y="321"/>
                  </a:lnTo>
                  <a:lnTo>
                    <a:pt x="265" y="344"/>
                  </a:lnTo>
                  <a:lnTo>
                    <a:pt x="283" y="371"/>
                  </a:lnTo>
                  <a:lnTo>
                    <a:pt x="296" y="402"/>
                  </a:lnTo>
                  <a:lnTo>
                    <a:pt x="300" y="436"/>
                  </a:lnTo>
                  <a:lnTo>
                    <a:pt x="300" y="1708"/>
                  </a:lnTo>
                  <a:lnTo>
                    <a:pt x="302" y="1719"/>
                  </a:lnTo>
                  <a:lnTo>
                    <a:pt x="305" y="1730"/>
                  </a:lnTo>
                  <a:lnTo>
                    <a:pt x="311" y="1739"/>
                  </a:lnTo>
                  <a:lnTo>
                    <a:pt x="323" y="1746"/>
                  </a:lnTo>
                  <a:lnTo>
                    <a:pt x="340" y="1750"/>
                  </a:lnTo>
                  <a:lnTo>
                    <a:pt x="405" y="1752"/>
                  </a:lnTo>
                  <a:lnTo>
                    <a:pt x="475" y="1753"/>
                  </a:lnTo>
                  <a:lnTo>
                    <a:pt x="549" y="1753"/>
                  </a:lnTo>
                  <a:lnTo>
                    <a:pt x="616" y="1753"/>
                  </a:lnTo>
                  <a:lnTo>
                    <a:pt x="679" y="1752"/>
                  </a:lnTo>
                  <a:lnTo>
                    <a:pt x="737" y="1750"/>
                  </a:lnTo>
                  <a:lnTo>
                    <a:pt x="754" y="1746"/>
                  </a:lnTo>
                  <a:lnTo>
                    <a:pt x="764" y="1739"/>
                  </a:lnTo>
                  <a:lnTo>
                    <a:pt x="773" y="1730"/>
                  </a:lnTo>
                  <a:lnTo>
                    <a:pt x="777" y="1719"/>
                  </a:lnTo>
                  <a:lnTo>
                    <a:pt x="777" y="1707"/>
                  </a:lnTo>
                  <a:lnTo>
                    <a:pt x="777" y="402"/>
                  </a:lnTo>
                  <a:lnTo>
                    <a:pt x="781" y="388"/>
                  </a:lnTo>
                  <a:lnTo>
                    <a:pt x="790" y="375"/>
                  </a:lnTo>
                  <a:lnTo>
                    <a:pt x="802" y="370"/>
                  </a:lnTo>
                  <a:lnTo>
                    <a:pt x="819" y="366"/>
                  </a:lnTo>
                  <a:lnTo>
                    <a:pt x="835" y="364"/>
                  </a:lnTo>
                  <a:lnTo>
                    <a:pt x="862" y="362"/>
                  </a:lnTo>
                  <a:lnTo>
                    <a:pt x="900" y="362"/>
                  </a:lnTo>
                  <a:lnTo>
                    <a:pt x="943" y="362"/>
                  </a:lnTo>
                  <a:lnTo>
                    <a:pt x="1018" y="362"/>
                  </a:lnTo>
                  <a:lnTo>
                    <a:pt x="1095" y="366"/>
                  </a:lnTo>
                  <a:lnTo>
                    <a:pt x="1131" y="370"/>
                  </a:lnTo>
                  <a:lnTo>
                    <a:pt x="1164" y="377"/>
                  </a:lnTo>
                  <a:lnTo>
                    <a:pt x="1193" y="388"/>
                  </a:lnTo>
                  <a:lnTo>
                    <a:pt x="1216" y="404"/>
                  </a:lnTo>
                  <a:lnTo>
                    <a:pt x="1234" y="425"/>
                  </a:lnTo>
                  <a:lnTo>
                    <a:pt x="1249" y="453"/>
                  </a:lnTo>
                  <a:lnTo>
                    <a:pt x="1260" y="487"/>
                  </a:lnTo>
                  <a:lnTo>
                    <a:pt x="1265" y="527"/>
                  </a:lnTo>
                  <a:lnTo>
                    <a:pt x="1269" y="573"/>
                  </a:lnTo>
                  <a:lnTo>
                    <a:pt x="1269" y="1708"/>
                  </a:lnTo>
                  <a:lnTo>
                    <a:pt x="1269" y="1719"/>
                  </a:lnTo>
                  <a:lnTo>
                    <a:pt x="1272" y="1730"/>
                  </a:lnTo>
                  <a:lnTo>
                    <a:pt x="1280" y="1739"/>
                  </a:lnTo>
                  <a:lnTo>
                    <a:pt x="1291" y="1746"/>
                  </a:lnTo>
                  <a:lnTo>
                    <a:pt x="1309" y="1750"/>
                  </a:lnTo>
                  <a:lnTo>
                    <a:pt x="1410" y="1753"/>
                  </a:lnTo>
                  <a:lnTo>
                    <a:pt x="1509" y="1753"/>
                  </a:lnTo>
                  <a:lnTo>
                    <a:pt x="1607" y="1753"/>
                  </a:lnTo>
                  <a:lnTo>
                    <a:pt x="1710" y="1750"/>
                  </a:lnTo>
                  <a:lnTo>
                    <a:pt x="1726" y="1746"/>
                  </a:lnTo>
                  <a:lnTo>
                    <a:pt x="1739" y="1739"/>
                  </a:lnTo>
                  <a:lnTo>
                    <a:pt x="1746" y="1730"/>
                  </a:lnTo>
                  <a:lnTo>
                    <a:pt x="1750" y="1719"/>
                  </a:lnTo>
                  <a:lnTo>
                    <a:pt x="1750" y="1708"/>
                  </a:lnTo>
                  <a:lnTo>
                    <a:pt x="1750" y="404"/>
                  </a:lnTo>
                  <a:lnTo>
                    <a:pt x="1753" y="388"/>
                  </a:lnTo>
                  <a:lnTo>
                    <a:pt x="1762" y="377"/>
                  </a:lnTo>
                  <a:lnTo>
                    <a:pt x="1777" y="370"/>
                  </a:lnTo>
                  <a:lnTo>
                    <a:pt x="1791" y="366"/>
                  </a:lnTo>
                  <a:lnTo>
                    <a:pt x="1811" y="364"/>
                  </a:lnTo>
                  <a:lnTo>
                    <a:pt x="1837" y="362"/>
                  </a:lnTo>
                  <a:lnTo>
                    <a:pt x="1869" y="362"/>
                  </a:lnTo>
                  <a:lnTo>
                    <a:pt x="1911" y="362"/>
                  </a:lnTo>
                  <a:lnTo>
                    <a:pt x="1963" y="362"/>
                  </a:lnTo>
                  <a:lnTo>
                    <a:pt x="2028" y="366"/>
                  </a:lnTo>
                  <a:lnTo>
                    <a:pt x="2070" y="368"/>
                  </a:lnTo>
                  <a:lnTo>
                    <a:pt x="2106" y="373"/>
                  </a:lnTo>
                  <a:lnTo>
                    <a:pt x="2140" y="382"/>
                  </a:lnTo>
                  <a:lnTo>
                    <a:pt x="2169" y="395"/>
                  </a:lnTo>
                  <a:lnTo>
                    <a:pt x="2193" y="411"/>
                  </a:lnTo>
                  <a:lnTo>
                    <a:pt x="2214" y="434"/>
                  </a:lnTo>
                  <a:lnTo>
                    <a:pt x="2229" y="462"/>
                  </a:lnTo>
                  <a:lnTo>
                    <a:pt x="2241" y="496"/>
                  </a:lnTo>
                  <a:lnTo>
                    <a:pt x="2249" y="536"/>
                  </a:lnTo>
                  <a:lnTo>
                    <a:pt x="2251" y="582"/>
                  </a:lnTo>
                  <a:lnTo>
                    <a:pt x="2251" y="1474"/>
                  </a:lnTo>
                  <a:lnTo>
                    <a:pt x="2251" y="1521"/>
                  </a:lnTo>
                  <a:lnTo>
                    <a:pt x="2252" y="1564"/>
                  </a:lnTo>
                  <a:lnTo>
                    <a:pt x="2258" y="1602"/>
                  </a:lnTo>
                  <a:lnTo>
                    <a:pt x="2265" y="1634"/>
                  </a:lnTo>
                  <a:lnTo>
                    <a:pt x="2276" y="1665"/>
                  </a:lnTo>
                  <a:lnTo>
                    <a:pt x="2292" y="1690"/>
                  </a:lnTo>
                  <a:lnTo>
                    <a:pt x="2314" y="1710"/>
                  </a:lnTo>
                  <a:lnTo>
                    <a:pt x="2341" y="1726"/>
                  </a:lnTo>
                  <a:lnTo>
                    <a:pt x="2375" y="1739"/>
                  </a:lnTo>
                  <a:lnTo>
                    <a:pt x="2419" y="1748"/>
                  </a:lnTo>
                  <a:lnTo>
                    <a:pt x="2469" y="1752"/>
                  </a:lnTo>
                  <a:lnTo>
                    <a:pt x="2536" y="1753"/>
                  </a:lnTo>
                  <a:lnTo>
                    <a:pt x="2590" y="1753"/>
                  </a:lnTo>
                  <a:lnTo>
                    <a:pt x="2637" y="1753"/>
                  </a:lnTo>
                  <a:lnTo>
                    <a:pt x="2672" y="1752"/>
                  </a:lnTo>
                  <a:lnTo>
                    <a:pt x="2697" y="1750"/>
                  </a:lnTo>
                  <a:lnTo>
                    <a:pt x="2713" y="1750"/>
                  </a:lnTo>
                  <a:lnTo>
                    <a:pt x="2728" y="1746"/>
                  </a:lnTo>
                  <a:lnTo>
                    <a:pt x="2739" y="1737"/>
                  </a:lnTo>
                  <a:lnTo>
                    <a:pt x="2746" y="1726"/>
                  </a:lnTo>
                  <a:lnTo>
                    <a:pt x="2750" y="1710"/>
                  </a:lnTo>
                  <a:lnTo>
                    <a:pt x="2751" y="1699"/>
                  </a:lnTo>
                  <a:lnTo>
                    <a:pt x="2751" y="1676"/>
                  </a:lnTo>
                  <a:lnTo>
                    <a:pt x="2751" y="1642"/>
                  </a:lnTo>
                  <a:lnTo>
                    <a:pt x="2751" y="1598"/>
                  </a:lnTo>
                  <a:lnTo>
                    <a:pt x="2751" y="1546"/>
                  </a:lnTo>
                  <a:lnTo>
                    <a:pt x="2751" y="1486"/>
                  </a:lnTo>
                  <a:lnTo>
                    <a:pt x="2751" y="1420"/>
                  </a:lnTo>
                  <a:lnTo>
                    <a:pt x="2751" y="1348"/>
                  </a:lnTo>
                  <a:lnTo>
                    <a:pt x="2751" y="1272"/>
                  </a:lnTo>
                  <a:lnTo>
                    <a:pt x="2751" y="1192"/>
                  </a:lnTo>
                  <a:lnTo>
                    <a:pt x="2751" y="1111"/>
                  </a:lnTo>
                  <a:lnTo>
                    <a:pt x="2751" y="1030"/>
                  </a:lnTo>
                  <a:lnTo>
                    <a:pt x="2751" y="949"/>
                  </a:lnTo>
                  <a:lnTo>
                    <a:pt x="2750" y="869"/>
                  </a:lnTo>
                  <a:lnTo>
                    <a:pt x="2750" y="792"/>
                  </a:lnTo>
                  <a:lnTo>
                    <a:pt x="2750" y="718"/>
                  </a:lnTo>
                  <a:lnTo>
                    <a:pt x="2750" y="620"/>
                  </a:lnTo>
                  <a:lnTo>
                    <a:pt x="2750" y="534"/>
                  </a:lnTo>
                  <a:lnTo>
                    <a:pt x="2746" y="454"/>
                  </a:lnTo>
                  <a:lnTo>
                    <a:pt x="2740" y="386"/>
                  </a:lnTo>
                  <a:lnTo>
                    <a:pt x="2731" y="324"/>
                  </a:lnTo>
                  <a:lnTo>
                    <a:pt x="2721" y="270"/>
                  </a:lnTo>
                  <a:lnTo>
                    <a:pt x="2703" y="223"/>
                  </a:lnTo>
                  <a:lnTo>
                    <a:pt x="2681" y="184"/>
                  </a:lnTo>
                  <a:lnTo>
                    <a:pt x="2654" y="149"/>
                  </a:lnTo>
                  <a:lnTo>
                    <a:pt x="2619" y="121"/>
                  </a:lnTo>
                  <a:lnTo>
                    <a:pt x="2578" y="95"/>
                  </a:lnTo>
                  <a:lnTo>
                    <a:pt x="2529" y="75"/>
                  </a:lnTo>
                  <a:lnTo>
                    <a:pt x="2471" y="59"/>
                  </a:lnTo>
                  <a:lnTo>
                    <a:pt x="2402" y="47"/>
                  </a:lnTo>
                  <a:lnTo>
                    <a:pt x="2325" y="36"/>
                  </a:lnTo>
                  <a:lnTo>
                    <a:pt x="2236" y="28"/>
                  </a:lnTo>
                  <a:lnTo>
                    <a:pt x="2137" y="21"/>
                  </a:lnTo>
                  <a:lnTo>
                    <a:pt x="2025" y="16"/>
                  </a:lnTo>
                  <a:lnTo>
                    <a:pt x="1902" y="10"/>
                  </a:lnTo>
                  <a:lnTo>
                    <a:pt x="1770" y="7"/>
                  </a:lnTo>
                  <a:lnTo>
                    <a:pt x="1632" y="3"/>
                  </a:lnTo>
                  <a:lnTo>
                    <a:pt x="1491" y="1"/>
                  </a:lnTo>
                  <a:lnTo>
                    <a:pt x="1347" y="0"/>
                  </a:lnTo>
                  <a:lnTo>
                    <a:pt x="1200" y="0"/>
                  </a:lnTo>
                  <a:lnTo>
                    <a:pt x="1057" y="0"/>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1031" name="Freeform 133"/>
            <p:cNvSpPr>
              <a:spLocks noChangeAspect="1"/>
            </p:cNvSpPr>
            <p:nvPr/>
          </p:nvSpPr>
          <p:spPr bwMode="auto">
            <a:xfrm>
              <a:off x="5325" y="7808"/>
              <a:ext cx="802" cy="1736"/>
            </a:xfrm>
            <a:custGeom>
              <a:avLst/>
              <a:gdLst>
                <a:gd name="T0" fmla="*/ 374 w 802"/>
                <a:gd name="T1" fmla="*/ 0 h 1736"/>
                <a:gd name="T2" fmla="*/ 296 w 802"/>
                <a:gd name="T3" fmla="*/ 0 h 1736"/>
                <a:gd name="T4" fmla="*/ 222 w 802"/>
                <a:gd name="T5" fmla="*/ 2 h 1736"/>
                <a:gd name="T6" fmla="*/ 153 w 802"/>
                <a:gd name="T7" fmla="*/ 6 h 1736"/>
                <a:gd name="T8" fmla="*/ 92 w 802"/>
                <a:gd name="T9" fmla="*/ 8 h 1736"/>
                <a:gd name="T10" fmla="*/ 39 w 802"/>
                <a:gd name="T11" fmla="*/ 13 h 1736"/>
                <a:gd name="T12" fmla="*/ 23 w 802"/>
                <a:gd name="T13" fmla="*/ 19 h 1736"/>
                <a:gd name="T14" fmla="*/ 12 w 802"/>
                <a:gd name="T15" fmla="*/ 28 h 1736"/>
                <a:gd name="T16" fmla="*/ 9 w 802"/>
                <a:gd name="T17" fmla="*/ 40 h 1736"/>
                <a:gd name="T18" fmla="*/ 5 w 802"/>
                <a:gd name="T19" fmla="*/ 56 h 1736"/>
                <a:gd name="T20" fmla="*/ 5 w 802"/>
                <a:gd name="T21" fmla="*/ 71 h 1736"/>
                <a:gd name="T22" fmla="*/ 3 w 802"/>
                <a:gd name="T23" fmla="*/ 92 h 1736"/>
                <a:gd name="T24" fmla="*/ 1 w 802"/>
                <a:gd name="T25" fmla="*/ 118 h 1736"/>
                <a:gd name="T26" fmla="*/ 1 w 802"/>
                <a:gd name="T27" fmla="*/ 143 h 1736"/>
                <a:gd name="T28" fmla="*/ 0 w 802"/>
                <a:gd name="T29" fmla="*/ 165 h 1736"/>
                <a:gd name="T30" fmla="*/ 0 w 802"/>
                <a:gd name="T31" fmla="*/ 179 h 1736"/>
                <a:gd name="T32" fmla="*/ 1 w 802"/>
                <a:gd name="T33" fmla="*/ 192 h 1736"/>
                <a:gd name="T34" fmla="*/ 9 w 802"/>
                <a:gd name="T35" fmla="*/ 204 h 1736"/>
                <a:gd name="T36" fmla="*/ 19 w 802"/>
                <a:gd name="T37" fmla="*/ 213 h 1736"/>
                <a:gd name="T38" fmla="*/ 32 w 802"/>
                <a:gd name="T39" fmla="*/ 219 h 1736"/>
                <a:gd name="T40" fmla="*/ 41 w 802"/>
                <a:gd name="T41" fmla="*/ 221 h 1736"/>
                <a:gd name="T42" fmla="*/ 56 w 802"/>
                <a:gd name="T43" fmla="*/ 224 h 1736"/>
                <a:gd name="T44" fmla="*/ 77 w 802"/>
                <a:gd name="T45" fmla="*/ 231 h 1736"/>
                <a:gd name="T46" fmla="*/ 101 w 802"/>
                <a:gd name="T47" fmla="*/ 239 h 1736"/>
                <a:gd name="T48" fmla="*/ 130 w 802"/>
                <a:gd name="T49" fmla="*/ 249 h 1736"/>
                <a:gd name="T50" fmla="*/ 159 w 802"/>
                <a:gd name="T51" fmla="*/ 262 h 1736"/>
                <a:gd name="T52" fmla="*/ 188 w 802"/>
                <a:gd name="T53" fmla="*/ 277 h 1736"/>
                <a:gd name="T54" fmla="*/ 217 w 802"/>
                <a:gd name="T55" fmla="*/ 295 h 1736"/>
                <a:gd name="T56" fmla="*/ 244 w 802"/>
                <a:gd name="T57" fmla="*/ 316 h 1736"/>
                <a:gd name="T58" fmla="*/ 267 w 802"/>
                <a:gd name="T59" fmla="*/ 340 h 1736"/>
                <a:gd name="T60" fmla="*/ 285 w 802"/>
                <a:gd name="T61" fmla="*/ 367 h 1736"/>
                <a:gd name="T62" fmla="*/ 296 w 802"/>
                <a:gd name="T63" fmla="*/ 397 h 1736"/>
                <a:gd name="T64" fmla="*/ 300 w 802"/>
                <a:gd name="T65" fmla="*/ 432 h 1736"/>
                <a:gd name="T66" fmla="*/ 300 w 802"/>
                <a:gd name="T67" fmla="*/ 1689 h 1736"/>
                <a:gd name="T68" fmla="*/ 303 w 802"/>
                <a:gd name="T69" fmla="*/ 1704 h 1736"/>
                <a:gd name="T70" fmla="*/ 311 w 802"/>
                <a:gd name="T71" fmla="*/ 1716 h 1736"/>
                <a:gd name="T72" fmla="*/ 323 w 802"/>
                <a:gd name="T73" fmla="*/ 1725 h 1736"/>
                <a:gd name="T74" fmla="*/ 341 w 802"/>
                <a:gd name="T75" fmla="*/ 1731 h 1736"/>
                <a:gd name="T76" fmla="*/ 444 w 802"/>
                <a:gd name="T77" fmla="*/ 1734 h 1736"/>
                <a:gd name="T78" fmla="*/ 549 w 802"/>
                <a:gd name="T79" fmla="*/ 1736 h 1736"/>
                <a:gd name="T80" fmla="*/ 658 w 802"/>
                <a:gd name="T81" fmla="*/ 1734 h 1736"/>
                <a:gd name="T82" fmla="*/ 764 w 802"/>
                <a:gd name="T83" fmla="*/ 1731 h 1736"/>
                <a:gd name="T84" fmla="*/ 782 w 802"/>
                <a:gd name="T85" fmla="*/ 1725 h 1736"/>
                <a:gd name="T86" fmla="*/ 795 w 802"/>
                <a:gd name="T87" fmla="*/ 1716 h 1736"/>
                <a:gd name="T88" fmla="*/ 801 w 802"/>
                <a:gd name="T89" fmla="*/ 1704 h 1736"/>
                <a:gd name="T90" fmla="*/ 802 w 802"/>
                <a:gd name="T91" fmla="*/ 1689 h 1736"/>
                <a:gd name="T92" fmla="*/ 802 w 802"/>
                <a:gd name="T93" fmla="*/ 56 h 1736"/>
                <a:gd name="T94" fmla="*/ 801 w 802"/>
                <a:gd name="T95" fmla="*/ 42 h 1736"/>
                <a:gd name="T96" fmla="*/ 793 w 802"/>
                <a:gd name="T97" fmla="*/ 29 h 1736"/>
                <a:gd name="T98" fmla="*/ 781 w 802"/>
                <a:gd name="T99" fmla="*/ 20 h 1736"/>
                <a:gd name="T100" fmla="*/ 759 w 802"/>
                <a:gd name="T101" fmla="*/ 15 h 1736"/>
                <a:gd name="T102" fmla="*/ 696 w 802"/>
                <a:gd name="T103" fmla="*/ 9 h 1736"/>
                <a:gd name="T104" fmla="*/ 622 w 802"/>
                <a:gd name="T105" fmla="*/ 6 h 1736"/>
                <a:gd name="T106" fmla="*/ 542 w 802"/>
                <a:gd name="T107" fmla="*/ 2 h 1736"/>
                <a:gd name="T108" fmla="*/ 459 w 802"/>
                <a:gd name="T109" fmla="*/ 0 h 1736"/>
                <a:gd name="T110" fmla="*/ 374 w 802"/>
                <a:gd name="T111" fmla="*/ 0 h 17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02" h="1736">
                  <a:moveTo>
                    <a:pt x="374" y="0"/>
                  </a:moveTo>
                  <a:lnTo>
                    <a:pt x="296" y="0"/>
                  </a:lnTo>
                  <a:lnTo>
                    <a:pt x="222" y="2"/>
                  </a:lnTo>
                  <a:lnTo>
                    <a:pt x="153" y="6"/>
                  </a:lnTo>
                  <a:lnTo>
                    <a:pt x="92" y="8"/>
                  </a:lnTo>
                  <a:lnTo>
                    <a:pt x="39" y="13"/>
                  </a:lnTo>
                  <a:lnTo>
                    <a:pt x="23" y="19"/>
                  </a:lnTo>
                  <a:lnTo>
                    <a:pt x="12" y="28"/>
                  </a:lnTo>
                  <a:lnTo>
                    <a:pt x="9" y="40"/>
                  </a:lnTo>
                  <a:lnTo>
                    <a:pt x="5" y="56"/>
                  </a:lnTo>
                  <a:lnTo>
                    <a:pt x="5" y="71"/>
                  </a:lnTo>
                  <a:lnTo>
                    <a:pt x="3" y="92"/>
                  </a:lnTo>
                  <a:lnTo>
                    <a:pt x="1" y="118"/>
                  </a:lnTo>
                  <a:lnTo>
                    <a:pt x="1" y="143"/>
                  </a:lnTo>
                  <a:lnTo>
                    <a:pt x="0" y="165"/>
                  </a:lnTo>
                  <a:lnTo>
                    <a:pt x="0" y="179"/>
                  </a:lnTo>
                  <a:lnTo>
                    <a:pt x="1" y="192"/>
                  </a:lnTo>
                  <a:lnTo>
                    <a:pt x="9" y="204"/>
                  </a:lnTo>
                  <a:lnTo>
                    <a:pt x="19" y="213"/>
                  </a:lnTo>
                  <a:lnTo>
                    <a:pt x="32" y="219"/>
                  </a:lnTo>
                  <a:lnTo>
                    <a:pt x="41" y="221"/>
                  </a:lnTo>
                  <a:lnTo>
                    <a:pt x="56" y="224"/>
                  </a:lnTo>
                  <a:lnTo>
                    <a:pt x="77" y="231"/>
                  </a:lnTo>
                  <a:lnTo>
                    <a:pt x="101" y="239"/>
                  </a:lnTo>
                  <a:lnTo>
                    <a:pt x="130" y="249"/>
                  </a:lnTo>
                  <a:lnTo>
                    <a:pt x="159" y="262"/>
                  </a:lnTo>
                  <a:lnTo>
                    <a:pt x="188" y="277"/>
                  </a:lnTo>
                  <a:lnTo>
                    <a:pt x="217" y="295"/>
                  </a:lnTo>
                  <a:lnTo>
                    <a:pt x="244" y="316"/>
                  </a:lnTo>
                  <a:lnTo>
                    <a:pt x="267" y="340"/>
                  </a:lnTo>
                  <a:lnTo>
                    <a:pt x="285" y="367"/>
                  </a:lnTo>
                  <a:lnTo>
                    <a:pt x="296" y="397"/>
                  </a:lnTo>
                  <a:lnTo>
                    <a:pt x="300" y="432"/>
                  </a:lnTo>
                  <a:lnTo>
                    <a:pt x="300" y="1689"/>
                  </a:lnTo>
                  <a:lnTo>
                    <a:pt x="303" y="1704"/>
                  </a:lnTo>
                  <a:lnTo>
                    <a:pt x="311" y="1716"/>
                  </a:lnTo>
                  <a:lnTo>
                    <a:pt x="323" y="1725"/>
                  </a:lnTo>
                  <a:lnTo>
                    <a:pt x="341" y="1731"/>
                  </a:lnTo>
                  <a:lnTo>
                    <a:pt x="444" y="1734"/>
                  </a:lnTo>
                  <a:lnTo>
                    <a:pt x="549" y="1736"/>
                  </a:lnTo>
                  <a:lnTo>
                    <a:pt x="658" y="1734"/>
                  </a:lnTo>
                  <a:lnTo>
                    <a:pt x="764" y="1731"/>
                  </a:lnTo>
                  <a:lnTo>
                    <a:pt x="782" y="1725"/>
                  </a:lnTo>
                  <a:lnTo>
                    <a:pt x="795" y="1716"/>
                  </a:lnTo>
                  <a:lnTo>
                    <a:pt x="801" y="1704"/>
                  </a:lnTo>
                  <a:lnTo>
                    <a:pt x="802" y="1689"/>
                  </a:lnTo>
                  <a:lnTo>
                    <a:pt x="802" y="56"/>
                  </a:lnTo>
                  <a:lnTo>
                    <a:pt x="801" y="42"/>
                  </a:lnTo>
                  <a:lnTo>
                    <a:pt x="793" y="29"/>
                  </a:lnTo>
                  <a:lnTo>
                    <a:pt x="781" y="20"/>
                  </a:lnTo>
                  <a:lnTo>
                    <a:pt x="759" y="15"/>
                  </a:lnTo>
                  <a:lnTo>
                    <a:pt x="696" y="9"/>
                  </a:lnTo>
                  <a:lnTo>
                    <a:pt x="622" y="6"/>
                  </a:lnTo>
                  <a:lnTo>
                    <a:pt x="542" y="2"/>
                  </a:lnTo>
                  <a:lnTo>
                    <a:pt x="459" y="0"/>
                  </a:lnTo>
                  <a:lnTo>
                    <a:pt x="374" y="0"/>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1032" name="Freeform 134"/>
            <p:cNvSpPr>
              <a:spLocks noChangeAspect="1" noEditPoints="1"/>
            </p:cNvSpPr>
            <p:nvPr/>
          </p:nvSpPr>
          <p:spPr bwMode="auto">
            <a:xfrm>
              <a:off x="6435" y="7208"/>
              <a:ext cx="3059" cy="2349"/>
            </a:xfrm>
            <a:custGeom>
              <a:avLst/>
              <a:gdLst>
                <a:gd name="T0" fmla="*/ 2887 w 3059"/>
                <a:gd name="T1" fmla="*/ 2114 h 2349"/>
                <a:gd name="T2" fmla="*/ 2627 w 3059"/>
                <a:gd name="T3" fmla="*/ 2044 h 2349"/>
                <a:gd name="T4" fmla="*/ 2562 w 3059"/>
                <a:gd name="T5" fmla="*/ 1865 h 2349"/>
                <a:gd name="T6" fmla="*/ 2553 w 3059"/>
                <a:gd name="T7" fmla="*/ 1490 h 2349"/>
                <a:gd name="T8" fmla="*/ 2554 w 3059"/>
                <a:gd name="T9" fmla="*/ 1043 h 2349"/>
                <a:gd name="T10" fmla="*/ 2679 w 3059"/>
                <a:gd name="T11" fmla="*/ 893 h 2349"/>
                <a:gd name="T12" fmla="*/ 2856 w 3059"/>
                <a:gd name="T13" fmla="*/ 842 h 2349"/>
                <a:gd name="T14" fmla="*/ 2914 w 3059"/>
                <a:gd name="T15" fmla="*/ 783 h 2349"/>
                <a:gd name="T16" fmla="*/ 2900 w 3059"/>
                <a:gd name="T17" fmla="*/ 649 h 2349"/>
                <a:gd name="T18" fmla="*/ 2704 w 3059"/>
                <a:gd name="T19" fmla="*/ 619 h 2349"/>
                <a:gd name="T20" fmla="*/ 2522 w 3059"/>
                <a:gd name="T21" fmla="*/ 582 h 2349"/>
                <a:gd name="T22" fmla="*/ 2478 w 3059"/>
                <a:gd name="T23" fmla="*/ 357 h 2349"/>
                <a:gd name="T24" fmla="*/ 2417 w 3059"/>
                <a:gd name="T25" fmla="*/ 220 h 2349"/>
                <a:gd name="T26" fmla="*/ 2166 w 3059"/>
                <a:gd name="T27" fmla="*/ 171 h 2349"/>
                <a:gd name="T28" fmla="*/ 2079 w 3059"/>
                <a:gd name="T29" fmla="*/ 205 h 2349"/>
                <a:gd name="T30" fmla="*/ 2073 w 3059"/>
                <a:gd name="T31" fmla="*/ 342 h 2349"/>
                <a:gd name="T32" fmla="*/ 2070 w 3059"/>
                <a:gd name="T33" fmla="*/ 766 h 2349"/>
                <a:gd name="T34" fmla="*/ 2066 w 3059"/>
                <a:gd name="T35" fmla="*/ 1317 h 2349"/>
                <a:gd name="T36" fmla="*/ 2063 w 3059"/>
                <a:gd name="T37" fmla="*/ 1752 h 2349"/>
                <a:gd name="T38" fmla="*/ 2082 w 3059"/>
                <a:gd name="T39" fmla="*/ 2087 h 2349"/>
                <a:gd name="T40" fmla="*/ 2243 w 3059"/>
                <a:gd name="T41" fmla="*/ 2298 h 2349"/>
                <a:gd name="T42" fmla="*/ 2609 w 3059"/>
                <a:gd name="T43" fmla="*/ 2345 h 2349"/>
                <a:gd name="T44" fmla="*/ 2956 w 3059"/>
                <a:gd name="T45" fmla="*/ 2331 h 2349"/>
                <a:gd name="T46" fmla="*/ 3053 w 3059"/>
                <a:gd name="T47" fmla="*/ 2261 h 2349"/>
                <a:gd name="T48" fmla="*/ 3015 w 3059"/>
                <a:gd name="T49" fmla="*/ 2140 h 2349"/>
                <a:gd name="T50" fmla="*/ 1094 w 3059"/>
                <a:gd name="T51" fmla="*/ 2024 h 2349"/>
                <a:gd name="T52" fmla="*/ 996 w 3059"/>
                <a:gd name="T53" fmla="*/ 2033 h 2349"/>
                <a:gd name="T54" fmla="*/ 763 w 3059"/>
                <a:gd name="T55" fmla="*/ 2024 h 2349"/>
                <a:gd name="T56" fmla="*/ 573 w 3059"/>
                <a:gd name="T57" fmla="*/ 1909 h 2349"/>
                <a:gd name="T58" fmla="*/ 486 w 3059"/>
                <a:gd name="T59" fmla="*/ 1564 h 2349"/>
                <a:gd name="T60" fmla="*/ 520 w 3059"/>
                <a:gd name="T61" fmla="*/ 1124 h 2349"/>
                <a:gd name="T62" fmla="*/ 665 w 3059"/>
                <a:gd name="T63" fmla="*/ 942 h 2349"/>
                <a:gd name="T64" fmla="*/ 886 w 3059"/>
                <a:gd name="T65" fmla="*/ 911 h 2349"/>
                <a:gd name="T66" fmla="*/ 1063 w 3059"/>
                <a:gd name="T67" fmla="*/ 920 h 2349"/>
                <a:gd name="T68" fmla="*/ 1139 w 3059"/>
                <a:gd name="T69" fmla="*/ 981 h 2349"/>
                <a:gd name="T70" fmla="*/ 1144 w 3059"/>
                <a:gd name="T71" fmla="*/ 1595 h 2349"/>
                <a:gd name="T72" fmla="*/ 1837 w 3059"/>
                <a:gd name="T73" fmla="*/ 2087 h 2349"/>
                <a:gd name="T74" fmla="*/ 1672 w 3059"/>
                <a:gd name="T75" fmla="*/ 2021 h 2349"/>
                <a:gd name="T76" fmla="*/ 1640 w 3059"/>
                <a:gd name="T77" fmla="*/ 1815 h 2349"/>
                <a:gd name="T78" fmla="*/ 1638 w 3059"/>
                <a:gd name="T79" fmla="*/ 1335 h 2349"/>
                <a:gd name="T80" fmla="*/ 1636 w 3059"/>
                <a:gd name="T81" fmla="*/ 734 h 2349"/>
                <a:gd name="T82" fmla="*/ 1632 w 3059"/>
                <a:gd name="T83" fmla="*/ 270 h 2349"/>
                <a:gd name="T84" fmla="*/ 1621 w 3059"/>
                <a:gd name="T85" fmla="*/ 104 h 2349"/>
                <a:gd name="T86" fmla="*/ 1498 w 3059"/>
                <a:gd name="T87" fmla="*/ 41 h 2349"/>
                <a:gd name="T88" fmla="*/ 1222 w 3059"/>
                <a:gd name="T89" fmla="*/ 0 h 2349"/>
                <a:gd name="T90" fmla="*/ 1153 w 3059"/>
                <a:gd name="T91" fmla="*/ 47 h 2349"/>
                <a:gd name="T92" fmla="*/ 1148 w 3059"/>
                <a:gd name="T93" fmla="*/ 229 h 2349"/>
                <a:gd name="T94" fmla="*/ 1142 w 3059"/>
                <a:gd name="T95" fmla="*/ 519 h 2349"/>
                <a:gd name="T96" fmla="*/ 1092 w 3059"/>
                <a:gd name="T97" fmla="*/ 591 h 2349"/>
                <a:gd name="T98" fmla="*/ 634 w 3059"/>
                <a:gd name="T99" fmla="*/ 584 h 2349"/>
                <a:gd name="T100" fmla="*/ 370 w 3059"/>
                <a:gd name="T101" fmla="*/ 651 h 2349"/>
                <a:gd name="T102" fmla="*/ 141 w 3059"/>
                <a:gd name="T103" fmla="*/ 862 h 2349"/>
                <a:gd name="T104" fmla="*/ 9 w 3059"/>
                <a:gd name="T105" fmla="*/ 1293 h 2349"/>
                <a:gd name="T106" fmla="*/ 38 w 3059"/>
                <a:gd name="T107" fmla="*/ 1853 h 2349"/>
                <a:gd name="T108" fmla="*/ 200 w 3059"/>
                <a:gd name="T109" fmla="*/ 2168 h 2349"/>
                <a:gd name="T110" fmla="*/ 425 w 3059"/>
                <a:gd name="T111" fmla="*/ 2304 h 2349"/>
                <a:gd name="T112" fmla="*/ 634 w 3059"/>
                <a:gd name="T113" fmla="*/ 2336 h 2349"/>
                <a:gd name="T114" fmla="*/ 889 w 3059"/>
                <a:gd name="T115" fmla="*/ 2347 h 2349"/>
                <a:gd name="T116" fmla="*/ 1419 w 3059"/>
                <a:gd name="T117" fmla="*/ 2349 h 2349"/>
                <a:gd name="T118" fmla="*/ 1911 w 3059"/>
                <a:gd name="T119" fmla="*/ 2333 h 2349"/>
                <a:gd name="T120" fmla="*/ 1941 w 3059"/>
                <a:gd name="T121" fmla="*/ 2233 h 2349"/>
                <a:gd name="T122" fmla="*/ 1941 w 3059"/>
                <a:gd name="T123" fmla="*/ 2123 h 23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59" h="2349">
                  <a:moveTo>
                    <a:pt x="3015" y="2140"/>
                  </a:moveTo>
                  <a:lnTo>
                    <a:pt x="2992" y="2134"/>
                  </a:lnTo>
                  <a:lnTo>
                    <a:pt x="2970" y="2129"/>
                  </a:lnTo>
                  <a:lnTo>
                    <a:pt x="2945" y="2125"/>
                  </a:lnTo>
                  <a:lnTo>
                    <a:pt x="2918" y="2120"/>
                  </a:lnTo>
                  <a:lnTo>
                    <a:pt x="2887" y="2114"/>
                  </a:lnTo>
                  <a:lnTo>
                    <a:pt x="2849" y="2107"/>
                  </a:lnTo>
                  <a:lnTo>
                    <a:pt x="2804" y="2098"/>
                  </a:lnTo>
                  <a:lnTo>
                    <a:pt x="2750" y="2085"/>
                  </a:lnTo>
                  <a:lnTo>
                    <a:pt x="2699" y="2073"/>
                  </a:lnTo>
                  <a:lnTo>
                    <a:pt x="2659" y="2058"/>
                  </a:lnTo>
                  <a:lnTo>
                    <a:pt x="2627" y="2044"/>
                  </a:lnTo>
                  <a:lnTo>
                    <a:pt x="2605" y="2026"/>
                  </a:lnTo>
                  <a:lnTo>
                    <a:pt x="2587" y="2004"/>
                  </a:lnTo>
                  <a:lnTo>
                    <a:pt x="2576" y="1979"/>
                  </a:lnTo>
                  <a:lnTo>
                    <a:pt x="2569" y="1948"/>
                  </a:lnTo>
                  <a:lnTo>
                    <a:pt x="2565" y="1910"/>
                  </a:lnTo>
                  <a:lnTo>
                    <a:pt x="2562" y="1865"/>
                  </a:lnTo>
                  <a:lnTo>
                    <a:pt x="2560" y="1811"/>
                  </a:lnTo>
                  <a:lnTo>
                    <a:pt x="2558" y="1764"/>
                  </a:lnTo>
                  <a:lnTo>
                    <a:pt x="2556" y="1707"/>
                  </a:lnTo>
                  <a:lnTo>
                    <a:pt x="2554" y="1642"/>
                  </a:lnTo>
                  <a:lnTo>
                    <a:pt x="2554" y="1568"/>
                  </a:lnTo>
                  <a:lnTo>
                    <a:pt x="2553" y="1490"/>
                  </a:lnTo>
                  <a:lnTo>
                    <a:pt x="2553" y="1411"/>
                  </a:lnTo>
                  <a:lnTo>
                    <a:pt x="2551" y="1329"/>
                  </a:lnTo>
                  <a:lnTo>
                    <a:pt x="2551" y="1250"/>
                  </a:lnTo>
                  <a:lnTo>
                    <a:pt x="2553" y="1174"/>
                  </a:lnTo>
                  <a:lnTo>
                    <a:pt x="2553" y="1104"/>
                  </a:lnTo>
                  <a:lnTo>
                    <a:pt x="2554" y="1043"/>
                  </a:lnTo>
                  <a:lnTo>
                    <a:pt x="2560" y="1008"/>
                  </a:lnTo>
                  <a:lnTo>
                    <a:pt x="2572" y="978"/>
                  </a:lnTo>
                  <a:lnTo>
                    <a:pt x="2592" y="952"/>
                  </a:lnTo>
                  <a:lnTo>
                    <a:pt x="2618" y="929"/>
                  </a:lnTo>
                  <a:lnTo>
                    <a:pt x="2647" y="909"/>
                  </a:lnTo>
                  <a:lnTo>
                    <a:pt x="2679" y="893"/>
                  </a:lnTo>
                  <a:lnTo>
                    <a:pt x="2712" y="878"/>
                  </a:lnTo>
                  <a:lnTo>
                    <a:pt x="2744" y="868"/>
                  </a:lnTo>
                  <a:lnTo>
                    <a:pt x="2777" y="859"/>
                  </a:lnTo>
                  <a:lnTo>
                    <a:pt x="2807" y="851"/>
                  </a:lnTo>
                  <a:lnTo>
                    <a:pt x="2833" y="846"/>
                  </a:lnTo>
                  <a:lnTo>
                    <a:pt x="2856" y="842"/>
                  </a:lnTo>
                  <a:lnTo>
                    <a:pt x="2871" y="839"/>
                  </a:lnTo>
                  <a:lnTo>
                    <a:pt x="2880" y="837"/>
                  </a:lnTo>
                  <a:lnTo>
                    <a:pt x="2898" y="830"/>
                  </a:lnTo>
                  <a:lnTo>
                    <a:pt x="2909" y="817"/>
                  </a:lnTo>
                  <a:lnTo>
                    <a:pt x="2912" y="797"/>
                  </a:lnTo>
                  <a:lnTo>
                    <a:pt x="2914" y="783"/>
                  </a:lnTo>
                  <a:lnTo>
                    <a:pt x="2912" y="759"/>
                  </a:lnTo>
                  <a:lnTo>
                    <a:pt x="2911" y="732"/>
                  </a:lnTo>
                  <a:lnTo>
                    <a:pt x="2909" y="705"/>
                  </a:lnTo>
                  <a:lnTo>
                    <a:pt x="2907" y="683"/>
                  </a:lnTo>
                  <a:lnTo>
                    <a:pt x="2905" y="667"/>
                  </a:lnTo>
                  <a:lnTo>
                    <a:pt x="2900" y="649"/>
                  </a:lnTo>
                  <a:lnTo>
                    <a:pt x="2887" y="638"/>
                  </a:lnTo>
                  <a:lnTo>
                    <a:pt x="2873" y="633"/>
                  </a:lnTo>
                  <a:lnTo>
                    <a:pt x="2840" y="629"/>
                  </a:lnTo>
                  <a:lnTo>
                    <a:pt x="2800" y="626"/>
                  </a:lnTo>
                  <a:lnTo>
                    <a:pt x="2753" y="622"/>
                  </a:lnTo>
                  <a:lnTo>
                    <a:pt x="2704" y="619"/>
                  </a:lnTo>
                  <a:lnTo>
                    <a:pt x="2654" y="615"/>
                  </a:lnTo>
                  <a:lnTo>
                    <a:pt x="2607" y="611"/>
                  </a:lnTo>
                  <a:lnTo>
                    <a:pt x="2565" y="609"/>
                  </a:lnTo>
                  <a:lnTo>
                    <a:pt x="2545" y="604"/>
                  </a:lnTo>
                  <a:lnTo>
                    <a:pt x="2531" y="595"/>
                  </a:lnTo>
                  <a:lnTo>
                    <a:pt x="2522" y="582"/>
                  </a:lnTo>
                  <a:lnTo>
                    <a:pt x="2516" y="570"/>
                  </a:lnTo>
                  <a:lnTo>
                    <a:pt x="2511" y="550"/>
                  </a:lnTo>
                  <a:lnTo>
                    <a:pt x="2506" y="517"/>
                  </a:lnTo>
                  <a:lnTo>
                    <a:pt x="2498" y="474"/>
                  </a:lnTo>
                  <a:lnTo>
                    <a:pt x="2489" y="422"/>
                  </a:lnTo>
                  <a:lnTo>
                    <a:pt x="2478" y="357"/>
                  </a:lnTo>
                  <a:lnTo>
                    <a:pt x="2473" y="324"/>
                  </a:lnTo>
                  <a:lnTo>
                    <a:pt x="2468" y="296"/>
                  </a:lnTo>
                  <a:lnTo>
                    <a:pt x="2462" y="272"/>
                  </a:lnTo>
                  <a:lnTo>
                    <a:pt x="2451" y="250"/>
                  </a:lnTo>
                  <a:lnTo>
                    <a:pt x="2437" y="234"/>
                  </a:lnTo>
                  <a:lnTo>
                    <a:pt x="2417" y="220"/>
                  </a:lnTo>
                  <a:lnTo>
                    <a:pt x="2388" y="209"/>
                  </a:lnTo>
                  <a:lnTo>
                    <a:pt x="2348" y="198"/>
                  </a:lnTo>
                  <a:lnTo>
                    <a:pt x="2290" y="187"/>
                  </a:lnTo>
                  <a:lnTo>
                    <a:pt x="2240" y="178"/>
                  </a:lnTo>
                  <a:lnTo>
                    <a:pt x="2200" y="173"/>
                  </a:lnTo>
                  <a:lnTo>
                    <a:pt x="2166" y="171"/>
                  </a:lnTo>
                  <a:lnTo>
                    <a:pt x="2139" y="169"/>
                  </a:lnTo>
                  <a:lnTo>
                    <a:pt x="2119" y="173"/>
                  </a:lnTo>
                  <a:lnTo>
                    <a:pt x="2102" y="176"/>
                  </a:lnTo>
                  <a:lnTo>
                    <a:pt x="2092" y="184"/>
                  </a:lnTo>
                  <a:lnTo>
                    <a:pt x="2084" y="193"/>
                  </a:lnTo>
                  <a:lnTo>
                    <a:pt x="2079" y="205"/>
                  </a:lnTo>
                  <a:lnTo>
                    <a:pt x="2077" y="220"/>
                  </a:lnTo>
                  <a:lnTo>
                    <a:pt x="2075" y="236"/>
                  </a:lnTo>
                  <a:lnTo>
                    <a:pt x="2075" y="254"/>
                  </a:lnTo>
                  <a:lnTo>
                    <a:pt x="2075" y="272"/>
                  </a:lnTo>
                  <a:lnTo>
                    <a:pt x="2075" y="301"/>
                  </a:lnTo>
                  <a:lnTo>
                    <a:pt x="2073" y="342"/>
                  </a:lnTo>
                  <a:lnTo>
                    <a:pt x="2073" y="395"/>
                  </a:lnTo>
                  <a:lnTo>
                    <a:pt x="2073" y="456"/>
                  </a:lnTo>
                  <a:lnTo>
                    <a:pt x="2072" y="525"/>
                  </a:lnTo>
                  <a:lnTo>
                    <a:pt x="2072" y="600"/>
                  </a:lnTo>
                  <a:lnTo>
                    <a:pt x="2072" y="682"/>
                  </a:lnTo>
                  <a:lnTo>
                    <a:pt x="2070" y="766"/>
                  </a:lnTo>
                  <a:lnTo>
                    <a:pt x="2070" y="857"/>
                  </a:lnTo>
                  <a:lnTo>
                    <a:pt x="2068" y="949"/>
                  </a:lnTo>
                  <a:lnTo>
                    <a:pt x="2068" y="1041"/>
                  </a:lnTo>
                  <a:lnTo>
                    <a:pt x="2066" y="1135"/>
                  </a:lnTo>
                  <a:lnTo>
                    <a:pt x="2066" y="1227"/>
                  </a:lnTo>
                  <a:lnTo>
                    <a:pt x="2066" y="1317"/>
                  </a:lnTo>
                  <a:lnTo>
                    <a:pt x="2064" y="1403"/>
                  </a:lnTo>
                  <a:lnTo>
                    <a:pt x="2064" y="1486"/>
                  </a:lnTo>
                  <a:lnTo>
                    <a:pt x="2064" y="1564"/>
                  </a:lnTo>
                  <a:lnTo>
                    <a:pt x="2063" y="1634"/>
                  </a:lnTo>
                  <a:lnTo>
                    <a:pt x="2063" y="1698"/>
                  </a:lnTo>
                  <a:lnTo>
                    <a:pt x="2063" y="1752"/>
                  </a:lnTo>
                  <a:lnTo>
                    <a:pt x="2063" y="1797"/>
                  </a:lnTo>
                  <a:lnTo>
                    <a:pt x="2063" y="1829"/>
                  </a:lnTo>
                  <a:lnTo>
                    <a:pt x="2064" y="1903"/>
                  </a:lnTo>
                  <a:lnTo>
                    <a:pt x="2066" y="1972"/>
                  </a:lnTo>
                  <a:lnTo>
                    <a:pt x="2073" y="2031"/>
                  </a:lnTo>
                  <a:lnTo>
                    <a:pt x="2082" y="2087"/>
                  </a:lnTo>
                  <a:lnTo>
                    <a:pt x="2097" y="2136"/>
                  </a:lnTo>
                  <a:lnTo>
                    <a:pt x="2115" y="2179"/>
                  </a:lnTo>
                  <a:lnTo>
                    <a:pt x="2139" y="2217"/>
                  </a:lnTo>
                  <a:lnTo>
                    <a:pt x="2167" y="2250"/>
                  </a:lnTo>
                  <a:lnTo>
                    <a:pt x="2202" y="2277"/>
                  </a:lnTo>
                  <a:lnTo>
                    <a:pt x="2243" y="2298"/>
                  </a:lnTo>
                  <a:lnTo>
                    <a:pt x="2290" y="2316"/>
                  </a:lnTo>
                  <a:lnTo>
                    <a:pt x="2346" y="2331"/>
                  </a:lnTo>
                  <a:lnTo>
                    <a:pt x="2410" y="2340"/>
                  </a:lnTo>
                  <a:lnTo>
                    <a:pt x="2482" y="2345"/>
                  </a:lnTo>
                  <a:lnTo>
                    <a:pt x="2563" y="2347"/>
                  </a:lnTo>
                  <a:lnTo>
                    <a:pt x="2609" y="2345"/>
                  </a:lnTo>
                  <a:lnTo>
                    <a:pt x="2663" y="2345"/>
                  </a:lnTo>
                  <a:lnTo>
                    <a:pt x="2724" y="2344"/>
                  </a:lnTo>
                  <a:lnTo>
                    <a:pt x="2788" y="2340"/>
                  </a:lnTo>
                  <a:lnTo>
                    <a:pt x="2851" y="2338"/>
                  </a:lnTo>
                  <a:lnTo>
                    <a:pt x="2907" y="2334"/>
                  </a:lnTo>
                  <a:lnTo>
                    <a:pt x="2956" y="2331"/>
                  </a:lnTo>
                  <a:lnTo>
                    <a:pt x="2990" y="2327"/>
                  </a:lnTo>
                  <a:lnTo>
                    <a:pt x="3015" y="2324"/>
                  </a:lnTo>
                  <a:lnTo>
                    <a:pt x="3032" y="2316"/>
                  </a:lnTo>
                  <a:lnTo>
                    <a:pt x="3042" y="2306"/>
                  </a:lnTo>
                  <a:lnTo>
                    <a:pt x="3050" y="2286"/>
                  </a:lnTo>
                  <a:lnTo>
                    <a:pt x="3053" y="2261"/>
                  </a:lnTo>
                  <a:lnTo>
                    <a:pt x="3057" y="2223"/>
                  </a:lnTo>
                  <a:lnTo>
                    <a:pt x="3059" y="2192"/>
                  </a:lnTo>
                  <a:lnTo>
                    <a:pt x="3059" y="2170"/>
                  </a:lnTo>
                  <a:lnTo>
                    <a:pt x="3052" y="2156"/>
                  </a:lnTo>
                  <a:lnTo>
                    <a:pt x="3039" y="2147"/>
                  </a:lnTo>
                  <a:lnTo>
                    <a:pt x="3015" y="2140"/>
                  </a:lnTo>
                  <a:close/>
                  <a:moveTo>
                    <a:pt x="1142" y="1963"/>
                  </a:moveTo>
                  <a:lnTo>
                    <a:pt x="1139" y="1984"/>
                  </a:lnTo>
                  <a:lnTo>
                    <a:pt x="1133" y="2001"/>
                  </a:lnTo>
                  <a:lnTo>
                    <a:pt x="1122" y="2013"/>
                  </a:lnTo>
                  <a:lnTo>
                    <a:pt x="1110" y="2021"/>
                  </a:lnTo>
                  <a:lnTo>
                    <a:pt x="1094" y="2024"/>
                  </a:lnTo>
                  <a:lnTo>
                    <a:pt x="1079" y="2028"/>
                  </a:lnTo>
                  <a:lnTo>
                    <a:pt x="1063" y="2030"/>
                  </a:lnTo>
                  <a:lnTo>
                    <a:pt x="1048" y="2031"/>
                  </a:lnTo>
                  <a:lnTo>
                    <a:pt x="1034" y="2031"/>
                  </a:lnTo>
                  <a:lnTo>
                    <a:pt x="1018" y="2033"/>
                  </a:lnTo>
                  <a:lnTo>
                    <a:pt x="996" y="2033"/>
                  </a:lnTo>
                  <a:lnTo>
                    <a:pt x="969" y="2033"/>
                  </a:lnTo>
                  <a:lnTo>
                    <a:pt x="933" y="2033"/>
                  </a:lnTo>
                  <a:lnTo>
                    <a:pt x="886" y="2033"/>
                  </a:lnTo>
                  <a:lnTo>
                    <a:pt x="844" y="2031"/>
                  </a:lnTo>
                  <a:lnTo>
                    <a:pt x="802" y="2030"/>
                  </a:lnTo>
                  <a:lnTo>
                    <a:pt x="763" y="2024"/>
                  </a:lnTo>
                  <a:lnTo>
                    <a:pt x="725" y="2015"/>
                  </a:lnTo>
                  <a:lnTo>
                    <a:pt x="690" y="2004"/>
                  </a:lnTo>
                  <a:lnTo>
                    <a:pt x="658" y="1988"/>
                  </a:lnTo>
                  <a:lnTo>
                    <a:pt x="627" y="1966"/>
                  </a:lnTo>
                  <a:lnTo>
                    <a:pt x="598" y="1941"/>
                  </a:lnTo>
                  <a:lnTo>
                    <a:pt x="573" y="1909"/>
                  </a:lnTo>
                  <a:lnTo>
                    <a:pt x="551" y="1871"/>
                  </a:lnTo>
                  <a:lnTo>
                    <a:pt x="531" y="1826"/>
                  </a:lnTo>
                  <a:lnTo>
                    <a:pt x="515" y="1772"/>
                  </a:lnTo>
                  <a:lnTo>
                    <a:pt x="502" y="1712"/>
                  </a:lnTo>
                  <a:lnTo>
                    <a:pt x="491" y="1642"/>
                  </a:lnTo>
                  <a:lnTo>
                    <a:pt x="486" y="1564"/>
                  </a:lnTo>
                  <a:lnTo>
                    <a:pt x="484" y="1476"/>
                  </a:lnTo>
                  <a:lnTo>
                    <a:pt x="486" y="1387"/>
                  </a:lnTo>
                  <a:lnTo>
                    <a:pt x="490" y="1308"/>
                  </a:lnTo>
                  <a:lnTo>
                    <a:pt x="497" y="1237"/>
                  </a:lnTo>
                  <a:lnTo>
                    <a:pt x="508" y="1176"/>
                  </a:lnTo>
                  <a:lnTo>
                    <a:pt x="520" y="1124"/>
                  </a:lnTo>
                  <a:lnTo>
                    <a:pt x="537" y="1079"/>
                  </a:lnTo>
                  <a:lnTo>
                    <a:pt x="555" y="1039"/>
                  </a:lnTo>
                  <a:lnTo>
                    <a:pt x="578" y="1006"/>
                  </a:lnTo>
                  <a:lnTo>
                    <a:pt x="604" y="979"/>
                  </a:lnTo>
                  <a:lnTo>
                    <a:pt x="632" y="958"/>
                  </a:lnTo>
                  <a:lnTo>
                    <a:pt x="665" y="942"/>
                  </a:lnTo>
                  <a:lnTo>
                    <a:pt x="699" y="929"/>
                  </a:lnTo>
                  <a:lnTo>
                    <a:pt x="739" y="920"/>
                  </a:lnTo>
                  <a:lnTo>
                    <a:pt x="783" y="914"/>
                  </a:lnTo>
                  <a:lnTo>
                    <a:pt x="830" y="913"/>
                  </a:lnTo>
                  <a:lnTo>
                    <a:pt x="878" y="911"/>
                  </a:lnTo>
                  <a:lnTo>
                    <a:pt x="886" y="911"/>
                  </a:lnTo>
                  <a:lnTo>
                    <a:pt x="904" y="911"/>
                  </a:lnTo>
                  <a:lnTo>
                    <a:pt x="929" y="911"/>
                  </a:lnTo>
                  <a:lnTo>
                    <a:pt x="962" y="913"/>
                  </a:lnTo>
                  <a:lnTo>
                    <a:pt x="996" y="914"/>
                  </a:lnTo>
                  <a:lnTo>
                    <a:pt x="1030" y="916"/>
                  </a:lnTo>
                  <a:lnTo>
                    <a:pt x="1063" y="920"/>
                  </a:lnTo>
                  <a:lnTo>
                    <a:pt x="1083" y="922"/>
                  </a:lnTo>
                  <a:lnTo>
                    <a:pt x="1101" y="927"/>
                  </a:lnTo>
                  <a:lnTo>
                    <a:pt x="1115" y="934"/>
                  </a:lnTo>
                  <a:lnTo>
                    <a:pt x="1128" y="945"/>
                  </a:lnTo>
                  <a:lnTo>
                    <a:pt x="1135" y="961"/>
                  </a:lnTo>
                  <a:lnTo>
                    <a:pt x="1139" y="981"/>
                  </a:lnTo>
                  <a:lnTo>
                    <a:pt x="1141" y="1061"/>
                  </a:lnTo>
                  <a:lnTo>
                    <a:pt x="1142" y="1153"/>
                  </a:lnTo>
                  <a:lnTo>
                    <a:pt x="1144" y="1252"/>
                  </a:lnTo>
                  <a:lnTo>
                    <a:pt x="1144" y="1362"/>
                  </a:lnTo>
                  <a:lnTo>
                    <a:pt x="1144" y="1476"/>
                  </a:lnTo>
                  <a:lnTo>
                    <a:pt x="1144" y="1595"/>
                  </a:lnTo>
                  <a:lnTo>
                    <a:pt x="1142" y="1717"/>
                  </a:lnTo>
                  <a:lnTo>
                    <a:pt x="1142" y="1840"/>
                  </a:lnTo>
                  <a:lnTo>
                    <a:pt x="1142" y="1963"/>
                  </a:lnTo>
                  <a:close/>
                  <a:moveTo>
                    <a:pt x="1918" y="2109"/>
                  </a:moveTo>
                  <a:lnTo>
                    <a:pt x="1876" y="2096"/>
                  </a:lnTo>
                  <a:lnTo>
                    <a:pt x="1837" y="2087"/>
                  </a:lnTo>
                  <a:lnTo>
                    <a:pt x="1799" y="2078"/>
                  </a:lnTo>
                  <a:lnTo>
                    <a:pt x="1766" y="2071"/>
                  </a:lnTo>
                  <a:lnTo>
                    <a:pt x="1737" y="2062"/>
                  </a:lnTo>
                  <a:lnTo>
                    <a:pt x="1712" y="2051"/>
                  </a:lnTo>
                  <a:lnTo>
                    <a:pt x="1690" y="2039"/>
                  </a:lnTo>
                  <a:lnTo>
                    <a:pt x="1672" y="2021"/>
                  </a:lnTo>
                  <a:lnTo>
                    <a:pt x="1658" y="1997"/>
                  </a:lnTo>
                  <a:lnTo>
                    <a:pt x="1649" y="1968"/>
                  </a:lnTo>
                  <a:lnTo>
                    <a:pt x="1643" y="1930"/>
                  </a:lnTo>
                  <a:lnTo>
                    <a:pt x="1643" y="1905"/>
                  </a:lnTo>
                  <a:lnTo>
                    <a:pt x="1641" y="1865"/>
                  </a:lnTo>
                  <a:lnTo>
                    <a:pt x="1640" y="1815"/>
                  </a:lnTo>
                  <a:lnTo>
                    <a:pt x="1640" y="1753"/>
                  </a:lnTo>
                  <a:lnTo>
                    <a:pt x="1640" y="1683"/>
                  </a:lnTo>
                  <a:lnTo>
                    <a:pt x="1638" y="1606"/>
                  </a:lnTo>
                  <a:lnTo>
                    <a:pt x="1638" y="1521"/>
                  </a:lnTo>
                  <a:lnTo>
                    <a:pt x="1638" y="1430"/>
                  </a:lnTo>
                  <a:lnTo>
                    <a:pt x="1638" y="1335"/>
                  </a:lnTo>
                  <a:lnTo>
                    <a:pt x="1638" y="1236"/>
                  </a:lnTo>
                  <a:lnTo>
                    <a:pt x="1638" y="1135"/>
                  </a:lnTo>
                  <a:lnTo>
                    <a:pt x="1636" y="1034"/>
                  </a:lnTo>
                  <a:lnTo>
                    <a:pt x="1636" y="932"/>
                  </a:lnTo>
                  <a:lnTo>
                    <a:pt x="1636" y="831"/>
                  </a:lnTo>
                  <a:lnTo>
                    <a:pt x="1636" y="734"/>
                  </a:lnTo>
                  <a:lnTo>
                    <a:pt x="1636" y="642"/>
                  </a:lnTo>
                  <a:lnTo>
                    <a:pt x="1634" y="552"/>
                  </a:lnTo>
                  <a:lnTo>
                    <a:pt x="1634" y="471"/>
                  </a:lnTo>
                  <a:lnTo>
                    <a:pt x="1634" y="395"/>
                  </a:lnTo>
                  <a:lnTo>
                    <a:pt x="1632" y="328"/>
                  </a:lnTo>
                  <a:lnTo>
                    <a:pt x="1632" y="270"/>
                  </a:lnTo>
                  <a:lnTo>
                    <a:pt x="1630" y="225"/>
                  </a:lnTo>
                  <a:lnTo>
                    <a:pt x="1630" y="191"/>
                  </a:lnTo>
                  <a:lnTo>
                    <a:pt x="1629" y="164"/>
                  </a:lnTo>
                  <a:lnTo>
                    <a:pt x="1627" y="140"/>
                  </a:lnTo>
                  <a:lnTo>
                    <a:pt x="1625" y="121"/>
                  </a:lnTo>
                  <a:lnTo>
                    <a:pt x="1621" y="104"/>
                  </a:lnTo>
                  <a:lnTo>
                    <a:pt x="1616" y="92"/>
                  </a:lnTo>
                  <a:lnTo>
                    <a:pt x="1603" y="79"/>
                  </a:lnTo>
                  <a:lnTo>
                    <a:pt x="1589" y="68"/>
                  </a:lnTo>
                  <a:lnTo>
                    <a:pt x="1565" y="59"/>
                  </a:lnTo>
                  <a:lnTo>
                    <a:pt x="1536" y="50"/>
                  </a:lnTo>
                  <a:lnTo>
                    <a:pt x="1498" y="41"/>
                  </a:lnTo>
                  <a:lnTo>
                    <a:pt x="1450" y="32"/>
                  </a:lnTo>
                  <a:lnTo>
                    <a:pt x="1392" y="21"/>
                  </a:lnTo>
                  <a:lnTo>
                    <a:pt x="1336" y="12"/>
                  </a:lnTo>
                  <a:lnTo>
                    <a:pt x="1289" y="5"/>
                  </a:lnTo>
                  <a:lnTo>
                    <a:pt x="1251" y="1"/>
                  </a:lnTo>
                  <a:lnTo>
                    <a:pt x="1222" y="0"/>
                  </a:lnTo>
                  <a:lnTo>
                    <a:pt x="1198" y="1"/>
                  </a:lnTo>
                  <a:lnTo>
                    <a:pt x="1180" y="7"/>
                  </a:lnTo>
                  <a:lnTo>
                    <a:pt x="1168" y="12"/>
                  </a:lnTo>
                  <a:lnTo>
                    <a:pt x="1160" y="21"/>
                  </a:lnTo>
                  <a:lnTo>
                    <a:pt x="1155" y="34"/>
                  </a:lnTo>
                  <a:lnTo>
                    <a:pt x="1153" y="47"/>
                  </a:lnTo>
                  <a:lnTo>
                    <a:pt x="1151" y="63"/>
                  </a:lnTo>
                  <a:lnTo>
                    <a:pt x="1151" y="81"/>
                  </a:lnTo>
                  <a:lnTo>
                    <a:pt x="1151" y="101"/>
                  </a:lnTo>
                  <a:lnTo>
                    <a:pt x="1150" y="135"/>
                  </a:lnTo>
                  <a:lnTo>
                    <a:pt x="1148" y="178"/>
                  </a:lnTo>
                  <a:lnTo>
                    <a:pt x="1148" y="229"/>
                  </a:lnTo>
                  <a:lnTo>
                    <a:pt x="1146" y="283"/>
                  </a:lnTo>
                  <a:lnTo>
                    <a:pt x="1146" y="337"/>
                  </a:lnTo>
                  <a:lnTo>
                    <a:pt x="1144" y="391"/>
                  </a:lnTo>
                  <a:lnTo>
                    <a:pt x="1144" y="442"/>
                  </a:lnTo>
                  <a:lnTo>
                    <a:pt x="1142" y="485"/>
                  </a:lnTo>
                  <a:lnTo>
                    <a:pt x="1142" y="519"/>
                  </a:lnTo>
                  <a:lnTo>
                    <a:pt x="1141" y="541"/>
                  </a:lnTo>
                  <a:lnTo>
                    <a:pt x="1139" y="561"/>
                  </a:lnTo>
                  <a:lnTo>
                    <a:pt x="1133" y="575"/>
                  </a:lnTo>
                  <a:lnTo>
                    <a:pt x="1124" y="586"/>
                  </a:lnTo>
                  <a:lnTo>
                    <a:pt x="1110" y="590"/>
                  </a:lnTo>
                  <a:lnTo>
                    <a:pt x="1092" y="591"/>
                  </a:lnTo>
                  <a:lnTo>
                    <a:pt x="996" y="588"/>
                  </a:lnTo>
                  <a:lnTo>
                    <a:pt x="898" y="584"/>
                  </a:lnTo>
                  <a:lnTo>
                    <a:pt x="804" y="582"/>
                  </a:lnTo>
                  <a:lnTo>
                    <a:pt x="719" y="582"/>
                  </a:lnTo>
                  <a:lnTo>
                    <a:pt x="678" y="582"/>
                  </a:lnTo>
                  <a:lnTo>
                    <a:pt x="634" y="584"/>
                  </a:lnTo>
                  <a:lnTo>
                    <a:pt x="591" y="590"/>
                  </a:lnTo>
                  <a:lnTo>
                    <a:pt x="548" y="595"/>
                  </a:lnTo>
                  <a:lnTo>
                    <a:pt x="502" y="604"/>
                  </a:lnTo>
                  <a:lnTo>
                    <a:pt x="459" y="617"/>
                  </a:lnTo>
                  <a:lnTo>
                    <a:pt x="414" y="633"/>
                  </a:lnTo>
                  <a:lnTo>
                    <a:pt x="370" y="651"/>
                  </a:lnTo>
                  <a:lnTo>
                    <a:pt x="329" y="674"/>
                  </a:lnTo>
                  <a:lnTo>
                    <a:pt x="287" y="702"/>
                  </a:lnTo>
                  <a:lnTo>
                    <a:pt x="247" y="734"/>
                  </a:lnTo>
                  <a:lnTo>
                    <a:pt x="209" y="772"/>
                  </a:lnTo>
                  <a:lnTo>
                    <a:pt x="173" y="813"/>
                  </a:lnTo>
                  <a:lnTo>
                    <a:pt x="141" y="862"/>
                  </a:lnTo>
                  <a:lnTo>
                    <a:pt x="110" y="916"/>
                  </a:lnTo>
                  <a:lnTo>
                    <a:pt x="83" y="978"/>
                  </a:lnTo>
                  <a:lnTo>
                    <a:pt x="58" y="1044"/>
                  </a:lnTo>
                  <a:lnTo>
                    <a:pt x="38" y="1120"/>
                  </a:lnTo>
                  <a:lnTo>
                    <a:pt x="21" y="1203"/>
                  </a:lnTo>
                  <a:lnTo>
                    <a:pt x="9" y="1293"/>
                  </a:lnTo>
                  <a:lnTo>
                    <a:pt x="1" y="1391"/>
                  </a:lnTo>
                  <a:lnTo>
                    <a:pt x="0" y="1499"/>
                  </a:lnTo>
                  <a:lnTo>
                    <a:pt x="1" y="1598"/>
                  </a:lnTo>
                  <a:lnTo>
                    <a:pt x="9" y="1692"/>
                  </a:lnTo>
                  <a:lnTo>
                    <a:pt x="21" y="1775"/>
                  </a:lnTo>
                  <a:lnTo>
                    <a:pt x="38" y="1853"/>
                  </a:lnTo>
                  <a:lnTo>
                    <a:pt x="56" y="1921"/>
                  </a:lnTo>
                  <a:lnTo>
                    <a:pt x="79" y="1983"/>
                  </a:lnTo>
                  <a:lnTo>
                    <a:pt x="106" y="2039"/>
                  </a:lnTo>
                  <a:lnTo>
                    <a:pt x="135" y="2087"/>
                  </a:lnTo>
                  <a:lnTo>
                    <a:pt x="166" y="2131"/>
                  </a:lnTo>
                  <a:lnTo>
                    <a:pt x="200" y="2168"/>
                  </a:lnTo>
                  <a:lnTo>
                    <a:pt x="235" y="2201"/>
                  </a:lnTo>
                  <a:lnTo>
                    <a:pt x="271" y="2230"/>
                  </a:lnTo>
                  <a:lnTo>
                    <a:pt x="309" y="2253"/>
                  </a:lnTo>
                  <a:lnTo>
                    <a:pt x="347" y="2273"/>
                  </a:lnTo>
                  <a:lnTo>
                    <a:pt x="385" y="2289"/>
                  </a:lnTo>
                  <a:lnTo>
                    <a:pt x="425" y="2304"/>
                  </a:lnTo>
                  <a:lnTo>
                    <a:pt x="463" y="2313"/>
                  </a:lnTo>
                  <a:lnTo>
                    <a:pt x="499" y="2322"/>
                  </a:lnTo>
                  <a:lnTo>
                    <a:pt x="535" y="2327"/>
                  </a:lnTo>
                  <a:lnTo>
                    <a:pt x="569" y="2333"/>
                  </a:lnTo>
                  <a:lnTo>
                    <a:pt x="604" y="2334"/>
                  </a:lnTo>
                  <a:lnTo>
                    <a:pt x="634" y="2336"/>
                  </a:lnTo>
                  <a:lnTo>
                    <a:pt x="661" y="2338"/>
                  </a:lnTo>
                  <a:lnTo>
                    <a:pt x="687" y="2340"/>
                  </a:lnTo>
                  <a:lnTo>
                    <a:pt x="719" y="2342"/>
                  </a:lnTo>
                  <a:lnTo>
                    <a:pt x="766" y="2344"/>
                  </a:lnTo>
                  <a:lnTo>
                    <a:pt x="822" y="2345"/>
                  </a:lnTo>
                  <a:lnTo>
                    <a:pt x="889" y="2347"/>
                  </a:lnTo>
                  <a:lnTo>
                    <a:pt x="963" y="2347"/>
                  </a:lnTo>
                  <a:lnTo>
                    <a:pt x="1045" y="2349"/>
                  </a:lnTo>
                  <a:lnTo>
                    <a:pt x="1133" y="2349"/>
                  </a:lnTo>
                  <a:lnTo>
                    <a:pt x="1225" y="2349"/>
                  </a:lnTo>
                  <a:lnTo>
                    <a:pt x="1321" y="2349"/>
                  </a:lnTo>
                  <a:lnTo>
                    <a:pt x="1419" y="2349"/>
                  </a:lnTo>
                  <a:lnTo>
                    <a:pt x="1518" y="2347"/>
                  </a:lnTo>
                  <a:lnTo>
                    <a:pt x="1616" y="2345"/>
                  </a:lnTo>
                  <a:lnTo>
                    <a:pt x="1712" y="2344"/>
                  </a:lnTo>
                  <a:lnTo>
                    <a:pt x="1804" y="2340"/>
                  </a:lnTo>
                  <a:lnTo>
                    <a:pt x="1893" y="2336"/>
                  </a:lnTo>
                  <a:lnTo>
                    <a:pt x="1911" y="2333"/>
                  </a:lnTo>
                  <a:lnTo>
                    <a:pt x="1923" y="2324"/>
                  </a:lnTo>
                  <a:lnTo>
                    <a:pt x="1931" y="2311"/>
                  </a:lnTo>
                  <a:lnTo>
                    <a:pt x="1936" y="2297"/>
                  </a:lnTo>
                  <a:lnTo>
                    <a:pt x="1938" y="2280"/>
                  </a:lnTo>
                  <a:lnTo>
                    <a:pt x="1940" y="2259"/>
                  </a:lnTo>
                  <a:lnTo>
                    <a:pt x="1941" y="2233"/>
                  </a:lnTo>
                  <a:lnTo>
                    <a:pt x="1943" y="2206"/>
                  </a:lnTo>
                  <a:lnTo>
                    <a:pt x="1945" y="2181"/>
                  </a:lnTo>
                  <a:lnTo>
                    <a:pt x="1947" y="2161"/>
                  </a:lnTo>
                  <a:lnTo>
                    <a:pt x="1947" y="2147"/>
                  </a:lnTo>
                  <a:lnTo>
                    <a:pt x="1945" y="2134"/>
                  </a:lnTo>
                  <a:lnTo>
                    <a:pt x="1941" y="2123"/>
                  </a:lnTo>
                  <a:lnTo>
                    <a:pt x="1932" y="2116"/>
                  </a:lnTo>
                  <a:lnTo>
                    <a:pt x="1918" y="2109"/>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1033" name="Freeform 135"/>
            <p:cNvSpPr>
              <a:spLocks noChangeAspect="1"/>
            </p:cNvSpPr>
            <p:nvPr/>
          </p:nvSpPr>
          <p:spPr bwMode="auto">
            <a:xfrm>
              <a:off x="2718" y="10019"/>
              <a:ext cx="258" cy="444"/>
            </a:xfrm>
            <a:custGeom>
              <a:avLst/>
              <a:gdLst>
                <a:gd name="T0" fmla="*/ 202 w 258"/>
                <a:gd name="T1" fmla="*/ 59 h 444"/>
                <a:gd name="T2" fmla="*/ 157 w 258"/>
                <a:gd name="T3" fmla="*/ 61 h 444"/>
                <a:gd name="T4" fmla="*/ 121 w 258"/>
                <a:gd name="T5" fmla="*/ 67 h 444"/>
                <a:gd name="T6" fmla="*/ 92 w 258"/>
                <a:gd name="T7" fmla="*/ 74 h 444"/>
                <a:gd name="T8" fmla="*/ 68 w 258"/>
                <a:gd name="T9" fmla="*/ 83 h 444"/>
                <a:gd name="T10" fmla="*/ 68 w 258"/>
                <a:gd name="T11" fmla="*/ 444 h 444"/>
                <a:gd name="T12" fmla="*/ 0 w 258"/>
                <a:gd name="T13" fmla="*/ 444 h 444"/>
                <a:gd name="T14" fmla="*/ 0 w 258"/>
                <a:gd name="T15" fmla="*/ 5 h 444"/>
                <a:gd name="T16" fmla="*/ 63 w 258"/>
                <a:gd name="T17" fmla="*/ 5 h 444"/>
                <a:gd name="T18" fmla="*/ 66 w 258"/>
                <a:gd name="T19" fmla="*/ 43 h 444"/>
                <a:gd name="T20" fmla="*/ 94 w 258"/>
                <a:gd name="T21" fmla="*/ 25 h 444"/>
                <a:gd name="T22" fmla="*/ 126 w 258"/>
                <a:gd name="T23" fmla="*/ 12 h 444"/>
                <a:gd name="T24" fmla="*/ 160 w 258"/>
                <a:gd name="T25" fmla="*/ 3 h 444"/>
                <a:gd name="T26" fmla="*/ 193 w 258"/>
                <a:gd name="T27" fmla="*/ 0 h 444"/>
                <a:gd name="T28" fmla="*/ 211 w 258"/>
                <a:gd name="T29" fmla="*/ 0 h 444"/>
                <a:gd name="T30" fmla="*/ 235 w 258"/>
                <a:gd name="T31" fmla="*/ 0 h 444"/>
                <a:gd name="T32" fmla="*/ 258 w 258"/>
                <a:gd name="T33" fmla="*/ 3 h 444"/>
                <a:gd name="T34" fmla="*/ 258 w 258"/>
                <a:gd name="T35" fmla="*/ 59 h 444"/>
                <a:gd name="T36" fmla="*/ 202 w 258"/>
                <a:gd name="T37" fmla="*/ 59 h 4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8" h="444">
                  <a:moveTo>
                    <a:pt x="202" y="59"/>
                  </a:moveTo>
                  <a:lnTo>
                    <a:pt x="157" y="61"/>
                  </a:lnTo>
                  <a:lnTo>
                    <a:pt x="121" y="67"/>
                  </a:lnTo>
                  <a:lnTo>
                    <a:pt x="92" y="74"/>
                  </a:lnTo>
                  <a:lnTo>
                    <a:pt x="68" y="83"/>
                  </a:lnTo>
                  <a:lnTo>
                    <a:pt x="68" y="444"/>
                  </a:lnTo>
                  <a:lnTo>
                    <a:pt x="0" y="444"/>
                  </a:lnTo>
                  <a:lnTo>
                    <a:pt x="0" y="5"/>
                  </a:lnTo>
                  <a:lnTo>
                    <a:pt x="63" y="5"/>
                  </a:lnTo>
                  <a:lnTo>
                    <a:pt x="66" y="43"/>
                  </a:lnTo>
                  <a:lnTo>
                    <a:pt x="94" y="25"/>
                  </a:lnTo>
                  <a:lnTo>
                    <a:pt x="126" y="12"/>
                  </a:lnTo>
                  <a:lnTo>
                    <a:pt x="160" y="3"/>
                  </a:lnTo>
                  <a:lnTo>
                    <a:pt x="193" y="0"/>
                  </a:lnTo>
                  <a:lnTo>
                    <a:pt x="211" y="0"/>
                  </a:lnTo>
                  <a:lnTo>
                    <a:pt x="235" y="0"/>
                  </a:lnTo>
                  <a:lnTo>
                    <a:pt x="258" y="3"/>
                  </a:lnTo>
                  <a:lnTo>
                    <a:pt x="258" y="59"/>
                  </a:lnTo>
                  <a:lnTo>
                    <a:pt x="202" y="59"/>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034" name="Freeform 136"/>
            <p:cNvSpPr>
              <a:spLocks noChangeAspect="1" noEditPoints="1"/>
            </p:cNvSpPr>
            <p:nvPr/>
          </p:nvSpPr>
          <p:spPr bwMode="auto">
            <a:xfrm>
              <a:off x="3028" y="10015"/>
              <a:ext cx="367" cy="459"/>
            </a:xfrm>
            <a:custGeom>
              <a:avLst/>
              <a:gdLst>
                <a:gd name="T0" fmla="*/ 308 w 367"/>
                <a:gd name="T1" fmla="*/ 240 h 459"/>
                <a:gd name="T2" fmla="*/ 67 w 367"/>
                <a:gd name="T3" fmla="*/ 240 h 459"/>
                <a:gd name="T4" fmla="*/ 67 w 367"/>
                <a:gd name="T5" fmla="*/ 320 h 459"/>
                <a:gd name="T6" fmla="*/ 69 w 367"/>
                <a:gd name="T7" fmla="*/ 345 h 459"/>
                <a:gd name="T8" fmla="*/ 75 w 367"/>
                <a:gd name="T9" fmla="*/ 365 h 459"/>
                <a:gd name="T10" fmla="*/ 85 w 367"/>
                <a:gd name="T11" fmla="*/ 381 h 459"/>
                <a:gd name="T12" fmla="*/ 102 w 367"/>
                <a:gd name="T13" fmla="*/ 392 h 459"/>
                <a:gd name="T14" fmla="*/ 125 w 367"/>
                <a:gd name="T15" fmla="*/ 399 h 459"/>
                <a:gd name="T16" fmla="*/ 154 w 367"/>
                <a:gd name="T17" fmla="*/ 401 h 459"/>
                <a:gd name="T18" fmla="*/ 355 w 367"/>
                <a:gd name="T19" fmla="*/ 401 h 459"/>
                <a:gd name="T20" fmla="*/ 355 w 367"/>
                <a:gd name="T21" fmla="*/ 433 h 459"/>
                <a:gd name="T22" fmla="*/ 339 w 367"/>
                <a:gd name="T23" fmla="*/ 444 h 459"/>
                <a:gd name="T24" fmla="*/ 317 w 367"/>
                <a:gd name="T25" fmla="*/ 451 h 459"/>
                <a:gd name="T26" fmla="*/ 293 w 367"/>
                <a:gd name="T27" fmla="*/ 457 h 459"/>
                <a:gd name="T28" fmla="*/ 266 w 367"/>
                <a:gd name="T29" fmla="*/ 459 h 459"/>
                <a:gd name="T30" fmla="*/ 152 w 367"/>
                <a:gd name="T31" fmla="*/ 459 h 459"/>
                <a:gd name="T32" fmla="*/ 123 w 367"/>
                <a:gd name="T33" fmla="*/ 457 h 459"/>
                <a:gd name="T34" fmla="*/ 94 w 367"/>
                <a:gd name="T35" fmla="*/ 451 h 459"/>
                <a:gd name="T36" fmla="*/ 69 w 367"/>
                <a:gd name="T37" fmla="*/ 441 h 459"/>
                <a:gd name="T38" fmla="*/ 46 w 367"/>
                <a:gd name="T39" fmla="*/ 426 h 459"/>
                <a:gd name="T40" fmla="*/ 28 w 367"/>
                <a:gd name="T41" fmla="*/ 408 h 459"/>
                <a:gd name="T42" fmla="*/ 13 w 367"/>
                <a:gd name="T43" fmla="*/ 383 h 459"/>
                <a:gd name="T44" fmla="*/ 2 w 367"/>
                <a:gd name="T45" fmla="*/ 352 h 459"/>
                <a:gd name="T46" fmla="*/ 0 w 367"/>
                <a:gd name="T47" fmla="*/ 316 h 459"/>
                <a:gd name="T48" fmla="*/ 0 w 367"/>
                <a:gd name="T49" fmla="*/ 152 h 459"/>
                <a:gd name="T50" fmla="*/ 2 w 367"/>
                <a:gd name="T51" fmla="*/ 114 h 459"/>
                <a:gd name="T52" fmla="*/ 10 w 367"/>
                <a:gd name="T53" fmla="*/ 83 h 459"/>
                <a:gd name="T54" fmla="*/ 22 w 367"/>
                <a:gd name="T55" fmla="*/ 58 h 459"/>
                <a:gd name="T56" fmla="*/ 38 w 367"/>
                <a:gd name="T57" fmla="*/ 38 h 459"/>
                <a:gd name="T58" fmla="*/ 60 w 367"/>
                <a:gd name="T59" fmla="*/ 24 h 459"/>
                <a:gd name="T60" fmla="*/ 84 w 367"/>
                <a:gd name="T61" fmla="*/ 13 h 459"/>
                <a:gd name="T62" fmla="*/ 109 w 367"/>
                <a:gd name="T63" fmla="*/ 6 h 459"/>
                <a:gd name="T64" fmla="*/ 138 w 367"/>
                <a:gd name="T65" fmla="*/ 2 h 459"/>
                <a:gd name="T66" fmla="*/ 169 w 367"/>
                <a:gd name="T67" fmla="*/ 0 h 459"/>
                <a:gd name="T68" fmla="*/ 208 w 367"/>
                <a:gd name="T69" fmla="*/ 0 h 459"/>
                <a:gd name="T70" fmla="*/ 236 w 367"/>
                <a:gd name="T71" fmla="*/ 0 h 459"/>
                <a:gd name="T72" fmla="*/ 263 w 367"/>
                <a:gd name="T73" fmla="*/ 4 h 459"/>
                <a:gd name="T74" fmla="*/ 288 w 367"/>
                <a:gd name="T75" fmla="*/ 11 h 459"/>
                <a:gd name="T76" fmla="*/ 310 w 367"/>
                <a:gd name="T77" fmla="*/ 22 h 459"/>
                <a:gd name="T78" fmla="*/ 330 w 367"/>
                <a:gd name="T79" fmla="*/ 35 h 459"/>
                <a:gd name="T80" fmla="*/ 346 w 367"/>
                <a:gd name="T81" fmla="*/ 54 h 459"/>
                <a:gd name="T82" fmla="*/ 357 w 367"/>
                <a:gd name="T83" fmla="*/ 78 h 459"/>
                <a:gd name="T84" fmla="*/ 366 w 367"/>
                <a:gd name="T85" fmla="*/ 107 h 459"/>
                <a:gd name="T86" fmla="*/ 367 w 367"/>
                <a:gd name="T87" fmla="*/ 143 h 459"/>
                <a:gd name="T88" fmla="*/ 367 w 367"/>
                <a:gd name="T89" fmla="*/ 231 h 459"/>
                <a:gd name="T90" fmla="*/ 308 w 367"/>
                <a:gd name="T91" fmla="*/ 240 h 459"/>
                <a:gd name="T92" fmla="*/ 302 w 367"/>
                <a:gd name="T93" fmla="*/ 128 h 459"/>
                <a:gd name="T94" fmla="*/ 299 w 367"/>
                <a:gd name="T95" fmla="*/ 103 h 459"/>
                <a:gd name="T96" fmla="*/ 292 w 367"/>
                <a:gd name="T97" fmla="*/ 83 h 459"/>
                <a:gd name="T98" fmla="*/ 279 w 367"/>
                <a:gd name="T99" fmla="*/ 71 h 459"/>
                <a:gd name="T100" fmla="*/ 263 w 367"/>
                <a:gd name="T101" fmla="*/ 62 h 459"/>
                <a:gd name="T102" fmla="*/ 241 w 367"/>
                <a:gd name="T103" fmla="*/ 56 h 459"/>
                <a:gd name="T104" fmla="*/ 216 w 367"/>
                <a:gd name="T105" fmla="*/ 56 h 459"/>
                <a:gd name="T106" fmla="*/ 154 w 367"/>
                <a:gd name="T107" fmla="*/ 56 h 459"/>
                <a:gd name="T108" fmla="*/ 125 w 367"/>
                <a:gd name="T109" fmla="*/ 58 h 459"/>
                <a:gd name="T110" fmla="*/ 104 w 367"/>
                <a:gd name="T111" fmla="*/ 65 h 459"/>
                <a:gd name="T112" fmla="*/ 87 w 367"/>
                <a:gd name="T113" fmla="*/ 76 h 459"/>
                <a:gd name="T114" fmla="*/ 76 w 367"/>
                <a:gd name="T115" fmla="*/ 92 h 459"/>
                <a:gd name="T116" fmla="*/ 69 w 367"/>
                <a:gd name="T117" fmla="*/ 114 h 459"/>
                <a:gd name="T118" fmla="*/ 67 w 367"/>
                <a:gd name="T119" fmla="*/ 137 h 459"/>
                <a:gd name="T120" fmla="*/ 67 w 367"/>
                <a:gd name="T121" fmla="*/ 190 h 459"/>
                <a:gd name="T122" fmla="*/ 302 w 367"/>
                <a:gd name="T123" fmla="*/ 190 h 459"/>
                <a:gd name="T124" fmla="*/ 302 w 367"/>
                <a:gd name="T125" fmla="*/ 128 h 4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67" h="459">
                  <a:moveTo>
                    <a:pt x="308" y="240"/>
                  </a:moveTo>
                  <a:lnTo>
                    <a:pt x="67" y="240"/>
                  </a:lnTo>
                  <a:lnTo>
                    <a:pt x="67" y="320"/>
                  </a:lnTo>
                  <a:lnTo>
                    <a:pt x="69" y="345"/>
                  </a:lnTo>
                  <a:lnTo>
                    <a:pt x="75" y="365"/>
                  </a:lnTo>
                  <a:lnTo>
                    <a:pt x="85" y="381"/>
                  </a:lnTo>
                  <a:lnTo>
                    <a:pt x="102" y="392"/>
                  </a:lnTo>
                  <a:lnTo>
                    <a:pt x="125" y="399"/>
                  </a:lnTo>
                  <a:lnTo>
                    <a:pt x="154" y="401"/>
                  </a:lnTo>
                  <a:lnTo>
                    <a:pt x="355" y="401"/>
                  </a:lnTo>
                  <a:lnTo>
                    <a:pt x="355" y="433"/>
                  </a:lnTo>
                  <a:lnTo>
                    <a:pt x="339" y="444"/>
                  </a:lnTo>
                  <a:lnTo>
                    <a:pt x="317" y="451"/>
                  </a:lnTo>
                  <a:lnTo>
                    <a:pt x="293" y="457"/>
                  </a:lnTo>
                  <a:lnTo>
                    <a:pt x="266" y="459"/>
                  </a:lnTo>
                  <a:lnTo>
                    <a:pt x="152" y="459"/>
                  </a:lnTo>
                  <a:lnTo>
                    <a:pt x="123" y="457"/>
                  </a:lnTo>
                  <a:lnTo>
                    <a:pt x="94" y="451"/>
                  </a:lnTo>
                  <a:lnTo>
                    <a:pt x="69" y="441"/>
                  </a:lnTo>
                  <a:lnTo>
                    <a:pt x="46" y="426"/>
                  </a:lnTo>
                  <a:lnTo>
                    <a:pt x="28" y="408"/>
                  </a:lnTo>
                  <a:lnTo>
                    <a:pt x="13" y="383"/>
                  </a:lnTo>
                  <a:lnTo>
                    <a:pt x="2" y="352"/>
                  </a:lnTo>
                  <a:lnTo>
                    <a:pt x="0" y="316"/>
                  </a:lnTo>
                  <a:lnTo>
                    <a:pt x="0" y="152"/>
                  </a:lnTo>
                  <a:lnTo>
                    <a:pt x="2" y="114"/>
                  </a:lnTo>
                  <a:lnTo>
                    <a:pt x="10" y="83"/>
                  </a:lnTo>
                  <a:lnTo>
                    <a:pt x="22" y="58"/>
                  </a:lnTo>
                  <a:lnTo>
                    <a:pt x="38" y="38"/>
                  </a:lnTo>
                  <a:lnTo>
                    <a:pt x="60" y="24"/>
                  </a:lnTo>
                  <a:lnTo>
                    <a:pt x="84" y="13"/>
                  </a:lnTo>
                  <a:lnTo>
                    <a:pt x="109" y="6"/>
                  </a:lnTo>
                  <a:lnTo>
                    <a:pt x="138" y="2"/>
                  </a:lnTo>
                  <a:lnTo>
                    <a:pt x="169" y="0"/>
                  </a:lnTo>
                  <a:lnTo>
                    <a:pt x="208" y="0"/>
                  </a:lnTo>
                  <a:lnTo>
                    <a:pt x="236" y="0"/>
                  </a:lnTo>
                  <a:lnTo>
                    <a:pt x="263" y="4"/>
                  </a:lnTo>
                  <a:lnTo>
                    <a:pt x="288" y="11"/>
                  </a:lnTo>
                  <a:lnTo>
                    <a:pt x="310" y="22"/>
                  </a:lnTo>
                  <a:lnTo>
                    <a:pt x="330" y="35"/>
                  </a:lnTo>
                  <a:lnTo>
                    <a:pt x="346" y="54"/>
                  </a:lnTo>
                  <a:lnTo>
                    <a:pt x="357" y="78"/>
                  </a:lnTo>
                  <a:lnTo>
                    <a:pt x="366" y="107"/>
                  </a:lnTo>
                  <a:lnTo>
                    <a:pt x="367" y="143"/>
                  </a:lnTo>
                  <a:lnTo>
                    <a:pt x="367" y="231"/>
                  </a:lnTo>
                  <a:lnTo>
                    <a:pt x="308" y="240"/>
                  </a:lnTo>
                  <a:close/>
                  <a:moveTo>
                    <a:pt x="302" y="128"/>
                  </a:moveTo>
                  <a:lnTo>
                    <a:pt x="299" y="103"/>
                  </a:lnTo>
                  <a:lnTo>
                    <a:pt x="292" y="83"/>
                  </a:lnTo>
                  <a:lnTo>
                    <a:pt x="279" y="71"/>
                  </a:lnTo>
                  <a:lnTo>
                    <a:pt x="263" y="62"/>
                  </a:lnTo>
                  <a:lnTo>
                    <a:pt x="241" y="56"/>
                  </a:lnTo>
                  <a:lnTo>
                    <a:pt x="216" y="56"/>
                  </a:lnTo>
                  <a:lnTo>
                    <a:pt x="154" y="56"/>
                  </a:lnTo>
                  <a:lnTo>
                    <a:pt x="125" y="58"/>
                  </a:lnTo>
                  <a:lnTo>
                    <a:pt x="104" y="65"/>
                  </a:lnTo>
                  <a:lnTo>
                    <a:pt x="87" y="76"/>
                  </a:lnTo>
                  <a:lnTo>
                    <a:pt x="76" y="92"/>
                  </a:lnTo>
                  <a:lnTo>
                    <a:pt x="69" y="114"/>
                  </a:lnTo>
                  <a:lnTo>
                    <a:pt x="67" y="137"/>
                  </a:lnTo>
                  <a:lnTo>
                    <a:pt x="67" y="190"/>
                  </a:lnTo>
                  <a:lnTo>
                    <a:pt x="302" y="190"/>
                  </a:lnTo>
                  <a:lnTo>
                    <a:pt x="302" y="12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035" name="Freeform 137"/>
            <p:cNvSpPr>
              <a:spLocks noChangeAspect="1" noEditPoints="1"/>
            </p:cNvSpPr>
            <p:nvPr/>
          </p:nvSpPr>
          <p:spPr bwMode="auto">
            <a:xfrm>
              <a:off x="3509" y="10015"/>
              <a:ext cx="362" cy="634"/>
            </a:xfrm>
            <a:custGeom>
              <a:avLst/>
              <a:gdLst>
                <a:gd name="T0" fmla="*/ 111 w 362"/>
                <a:gd name="T1" fmla="*/ 634 h 634"/>
                <a:gd name="T2" fmla="*/ 71 w 362"/>
                <a:gd name="T3" fmla="*/ 632 h 634"/>
                <a:gd name="T4" fmla="*/ 29 w 362"/>
                <a:gd name="T5" fmla="*/ 623 h 634"/>
                <a:gd name="T6" fmla="*/ 13 w 362"/>
                <a:gd name="T7" fmla="*/ 574 h 634"/>
                <a:gd name="T8" fmla="*/ 248 w 362"/>
                <a:gd name="T9" fmla="*/ 570 h 634"/>
                <a:gd name="T10" fmla="*/ 282 w 362"/>
                <a:gd name="T11" fmla="*/ 545 h 634"/>
                <a:gd name="T12" fmla="*/ 293 w 362"/>
                <a:gd name="T13" fmla="*/ 495 h 634"/>
                <a:gd name="T14" fmla="*/ 268 w 362"/>
                <a:gd name="T15" fmla="*/ 417 h 634"/>
                <a:gd name="T16" fmla="*/ 210 w 362"/>
                <a:gd name="T17" fmla="*/ 437 h 634"/>
                <a:gd name="T18" fmla="*/ 116 w 362"/>
                <a:gd name="T19" fmla="*/ 439 h 634"/>
                <a:gd name="T20" fmla="*/ 60 w 362"/>
                <a:gd name="T21" fmla="*/ 430 h 634"/>
                <a:gd name="T22" fmla="*/ 22 w 362"/>
                <a:gd name="T23" fmla="*/ 404 h 634"/>
                <a:gd name="T24" fmla="*/ 2 w 362"/>
                <a:gd name="T25" fmla="*/ 361 h 634"/>
                <a:gd name="T26" fmla="*/ 0 w 362"/>
                <a:gd name="T27" fmla="*/ 123 h 634"/>
                <a:gd name="T28" fmla="*/ 13 w 362"/>
                <a:gd name="T29" fmla="*/ 62 h 634"/>
                <a:gd name="T30" fmla="*/ 47 w 362"/>
                <a:gd name="T31" fmla="*/ 22 h 634"/>
                <a:gd name="T32" fmla="*/ 100 w 362"/>
                <a:gd name="T33" fmla="*/ 2 h 634"/>
                <a:gd name="T34" fmla="*/ 197 w 362"/>
                <a:gd name="T35" fmla="*/ 0 h 634"/>
                <a:gd name="T36" fmla="*/ 254 w 362"/>
                <a:gd name="T37" fmla="*/ 11 h 634"/>
                <a:gd name="T38" fmla="*/ 299 w 362"/>
                <a:gd name="T39" fmla="*/ 44 h 634"/>
                <a:gd name="T40" fmla="*/ 362 w 362"/>
                <a:gd name="T41" fmla="*/ 9 h 634"/>
                <a:gd name="T42" fmla="*/ 358 w 362"/>
                <a:gd name="T43" fmla="*/ 529 h 634"/>
                <a:gd name="T44" fmla="*/ 333 w 362"/>
                <a:gd name="T45" fmla="*/ 588 h 634"/>
                <a:gd name="T46" fmla="*/ 284 w 362"/>
                <a:gd name="T47" fmla="*/ 623 h 634"/>
                <a:gd name="T48" fmla="*/ 214 w 362"/>
                <a:gd name="T49" fmla="*/ 634 h 634"/>
                <a:gd name="T50" fmla="*/ 275 w 362"/>
                <a:gd name="T51" fmla="*/ 78 h 634"/>
                <a:gd name="T52" fmla="*/ 219 w 362"/>
                <a:gd name="T53" fmla="*/ 62 h 634"/>
                <a:gd name="T54" fmla="*/ 120 w 362"/>
                <a:gd name="T55" fmla="*/ 60 h 634"/>
                <a:gd name="T56" fmla="*/ 94 w 362"/>
                <a:gd name="T57" fmla="*/ 63 h 634"/>
                <a:gd name="T58" fmla="*/ 76 w 362"/>
                <a:gd name="T59" fmla="*/ 83 h 634"/>
                <a:gd name="T60" fmla="*/ 67 w 362"/>
                <a:gd name="T61" fmla="*/ 121 h 634"/>
                <a:gd name="T62" fmla="*/ 71 w 362"/>
                <a:gd name="T63" fmla="*/ 345 h 634"/>
                <a:gd name="T64" fmla="*/ 89 w 362"/>
                <a:gd name="T65" fmla="*/ 368 h 634"/>
                <a:gd name="T66" fmla="*/ 116 w 362"/>
                <a:gd name="T67" fmla="*/ 376 h 634"/>
                <a:gd name="T68" fmla="*/ 181 w 362"/>
                <a:gd name="T69" fmla="*/ 377 h 634"/>
                <a:gd name="T70" fmla="*/ 252 w 362"/>
                <a:gd name="T71" fmla="*/ 370 h 634"/>
                <a:gd name="T72" fmla="*/ 293 w 362"/>
                <a:gd name="T73" fmla="*/ 361 h 6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2" h="634">
                  <a:moveTo>
                    <a:pt x="214" y="634"/>
                  </a:moveTo>
                  <a:lnTo>
                    <a:pt x="111" y="634"/>
                  </a:lnTo>
                  <a:lnTo>
                    <a:pt x="91" y="634"/>
                  </a:lnTo>
                  <a:lnTo>
                    <a:pt x="71" y="632"/>
                  </a:lnTo>
                  <a:lnTo>
                    <a:pt x="49" y="628"/>
                  </a:lnTo>
                  <a:lnTo>
                    <a:pt x="29" y="623"/>
                  </a:lnTo>
                  <a:lnTo>
                    <a:pt x="13" y="614"/>
                  </a:lnTo>
                  <a:lnTo>
                    <a:pt x="13" y="574"/>
                  </a:lnTo>
                  <a:lnTo>
                    <a:pt x="221" y="574"/>
                  </a:lnTo>
                  <a:lnTo>
                    <a:pt x="248" y="570"/>
                  </a:lnTo>
                  <a:lnTo>
                    <a:pt x="270" y="561"/>
                  </a:lnTo>
                  <a:lnTo>
                    <a:pt x="282" y="545"/>
                  </a:lnTo>
                  <a:lnTo>
                    <a:pt x="291" y="524"/>
                  </a:lnTo>
                  <a:lnTo>
                    <a:pt x="293" y="495"/>
                  </a:lnTo>
                  <a:lnTo>
                    <a:pt x="293" y="397"/>
                  </a:lnTo>
                  <a:lnTo>
                    <a:pt x="268" y="417"/>
                  </a:lnTo>
                  <a:lnTo>
                    <a:pt x="241" y="430"/>
                  </a:lnTo>
                  <a:lnTo>
                    <a:pt x="210" y="437"/>
                  </a:lnTo>
                  <a:lnTo>
                    <a:pt x="176" y="439"/>
                  </a:lnTo>
                  <a:lnTo>
                    <a:pt x="116" y="439"/>
                  </a:lnTo>
                  <a:lnTo>
                    <a:pt x="85" y="437"/>
                  </a:lnTo>
                  <a:lnTo>
                    <a:pt x="60" y="430"/>
                  </a:lnTo>
                  <a:lnTo>
                    <a:pt x="38" y="421"/>
                  </a:lnTo>
                  <a:lnTo>
                    <a:pt x="22" y="404"/>
                  </a:lnTo>
                  <a:lnTo>
                    <a:pt x="9" y="385"/>
                  </a:lnTo>
                  <a:lnTo>
                    <a:pt x="2" y="361"/>
                  </a:lnTo>
                  <a:lnTo>
                    <a:pt x="0" y="330"/>
                  </a:lnTo>
                  <a:lnTo>
                    <a:pt x="0" y="123"/>
                  </a:lnTo>
                  <a:lnTo>
                    <a:pt x="4" y="90"/>
                  </a:lnTo>
                  <a:lnTo>
                    <a:pt x="13" y="62"/>
                  </a:lnTo>
                  <a:lnTo>
                    <a:pt x="28" y="40"/>
                  </a:lnTo>
                  <a:lnTo>
                    <a:pt x="47" y="22"/>
                  </a:lnTo>
                  <a:lnTo>
                    <a:pt x="71" y="9"/>
                  </a:lnTo>
                  <a:lnTo>
                    <a:pt x="100" y="2"/>
                  </a:lnTo>
                  <a:lnTo>
                    <a:pt x="132" y="0"/>
                  </a:lnTo>
                  <a:lnTo>
                    <a:pt x="197" y="0"/>
                  </a:lnTo>
                  <a:lnTo>
                    <a:pt x="225" y="2"/>
                  </a:lnTo>
                  <a:lnTo>
                    <a:pt x="254" y="11"/>
                  </a:lnTo>
                  <a:lnTo>
                    <a:pt x="279" y="24"/>
                  </a:lnTo>
                  <a:lnTo>
                    <a:pt x="299" y="44"/>
                  </a:lnTo>
                  <a:lnTo>
                    <a:pt x="308" y="9"/>
                  </a:lnTo>
                  <a:lnTo>
                    <a:pt x="362" y="9"/>
                  </a:lnTo>
                  <a:lnTo>
                    <a:pt x="362" y="491"/>
                  </a:lnTo>
                  <a:lnTo>
                    <a:pt x="358" y="529"/>
                  </a:lnTo>
                  <a:lnTo>
                    <a:pt x="349" y="563"/>
                  </a:lnTo>
                  <a:lnTo>
                    <a:pt x="333" y="588"/>
                  </a:lnTo>
                  <a:lnTo>
                    <a:pt x="313" y="608"/>
                  </a:lnTo>
                  <a:lnTo>
                    <a:pt x="284" y="623"/>
                  </a:lnTo>
                  <a:lnTo>
                    <a:pt x="252" y="630"/>
                  </a:lnTo>
                  <a:lnTo>
                    <a:pt x="214" y="634"/>
                  </a:lnTo>
                  <a:close/>
                  <a:moveTo>
                    <a:pt x="293" y="87"/>
                  </a:moveTo>
                  <a:lnTo>
                    <a:pt x="275" y="78"/>
                  </a:lnTo>
                  <a:lnTo>
                    <a:pt x="250" y="69"/>
                  </a:lnTo>
                  <a:lnTo>
                    <a:pt x="219" y="62"/>
                  </a:lnTo>
                  <a:lnTo>
                    <a:pt x="183" y="60"/>
                  </a:lnTo>
                  <a:lnTo>
                    <a:pt x="120" y="60"/>
                  </a:lnTo>
                  <a:lnTo>
                    <a:pt x="107" y="60"/>
                  </a:lnTo>
                  <a:lnTo>
                    <a:pt x="94" y="63"/>
                  </a:lnTo>
                  <a:lnTo>
                    <a:pt x="85" y="71"/>
                  </a:lnTo>
                  <a:lnTo>
                    <a:pt x="76" y="83"/>
                  </a:lnTo>
                  <a:lnTo>
                    <a:pt x="69" y="99"/>
                  </a:lnTo>
                  <a:lnTo>
                    <a:pt x="67" y="121"/>
                  </a:lnTo>
                  <a:lnTo>
                    <a:pt x="67" y="323"/>
                  </a:lnTo>
                  <a:lnTo>
                    <a:pt x="71" y="345"/>
                  </a:lnTo>
                  <a:lnTo>
                    <a:pt x="78" y="359"/>
                  </a:lnTo>
                  <a:lnTo>
                    <a:pt x="89" y="368"/>
                  </a:lnTo>
                  <a:lnTo>
                    <a:pt x="102" y="374"/>
                  </a:lnTo>
                  <a:lnTo>
                    <a:pt x="116" y="376"/>
                  </a:lnTo>
                  <a:lnTo>
                    <a:pt x="129" y="377"/>
                  </a:lnTo>
                  <a:lnTo>
                    <a:pt x="181" y="377"/>
                  </a:lnTo>
                  <a:lnTo>
                    <a:pt x="219" y="376"/>
                  </a:lnTo>
                  <a:lnTo>
                    <a:pt x="252" y="370"/>
                  </a:lnTo>
                  <a:lnTo>
                    <a:pt x="277" y="367"/>
                  </a:lnTo>
                  <a:lnTo>
                    <a:pt x="293" y="361"/>
                  </a:lnTo>
                  <a:lnTo>
                    <a:pt x="293" y="8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036" name="Freeform 138"/>
            <p:cNvSpPr>
              <a:spLocks noChangeAspect="1" noEditPoints="1"/>
            </p:cNvSpPr>
            <p:nvPr/>
          </p:nvSpPr>
          <p:spPr bwMode="auto">
            <a:xfrm>
              <a:off x="4019" y="9846"/>
              <a:ext cx="67" cy="617"/>
            </a:xfrm>
            <a:custGeom>
              <a:avLst/>
              <a:gdLst>
                <a:gd name="T0" fmla="*/ 0 w 67"/>
                <a:gd name="T1" fmla="*/ 84 h 617"/>
                <a:gd name="T2" fmla="*/ 0 w 67"/>
                <a:gd name="T3" fmla="*/ 0 h 617"/>
                <a:gd name="T4" fmla="*/ 67 w 67"/>
                <a:gd name="T5" fmla="*/ 0 h 617"/>
                <a:gd name="T6" fmla="*/ 67 w 67"/>
                <a:gd name="T7" fmla="*/ 84 h 617"/>
                <a:gd name="T8" fmla="*/ 0 w 67"/>
                <a:gd name="T9" fmla="*/ 84 h 617"/>
                <a:gd name="T10" fmla="*/ 0 w 67"/>
                <a:gd name="T11" fmla="*/ 617 h 617"/>
                <a:gd name="T12" fmla="*/ 0 w 67"/>
                <a:gd name="T13" fmla="*/ 178 h 617"/>
                <a:gd name="T14" fmla="*/ 67 w 67"/>
                <a:gd name="T15" fmla="*/ 178 h 617"/>
                <a:gd name="T16" fmla="*/ 67 w 67"/>
                <a:gd name="T17" fmla="*/ 617 h 617"/>
                <a:gd name="T18" fmla="*/ 0 w 67"/>
                <a:gd name="T19" fmla="*/ 617 h 6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617">
                  <a:moveTo>
                    <a:pt x="0" y="84"/>
                  </a:moveTo>
                  <a:lnTo>
                    <a:pt x="0" y="0"/>
                  </a:lnTo>
                  <a:lnTo>
                    <a:pt x="67" y="0"/>
                  </a:lnTo>
                  <a:lnTo>
                    <a:pt x="67" y="84"/>
                  </a:lnTo>
                  <a:lnTo>
                    <a:pt x="0" y="84"/>
                  </a:lnTo>
                  <a:close/>
                  <a:moveTo>
                    <a:pt x="0" y="617"/>
                  </a:moveTo>
                  <a:lnTo>
                    <a:pt x="0" y="178"/>
                  </a:lnTo>
                  <a:lnTo>
                    <a:pt x="67" y="178"/>
                  </a:lnTo>
                  <a:lnTo>
                    <a:pt x="67" y="617"/>
                  </a:lnTo>
                  <a:lnTo>
                    <a:pt x="0" y="61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037" name="Freeform 139"/>
            <p:cNvSpPr>
              <a:spLocks noChangeAspect="1" noEditPoints="1"/>
            </p:cNvSpPr>
            <p:nvPr/>
          </p:nvSpPr>
          <p:spPr bwMode="auto">
            <a:xfrm>
              <a:off x="4222" y="10015"/>
              <a:ext cx="378" cy="459"/>
            </a:xfrm>
            <a:custGeom>
              <a:avLst/>
              <a:gdLst>
                <a:gd name="T0" fmla="*/ 235 w 378"/>
                <a:gd name="T1" fmla="*/ 459 h 459"/>
                <a:gd name="T2" fmla="*/ 150 w 378"/>
                <a:gd name="T3" fmla="*/ 459 h 459"/>
                <a:gd name="T4" fmla="*/ 112 w 378"/>
                <a:gd name="T5" fmla="*/ 455 h 459"/>
                <a:gd name="T6" fmla="*/ 79 w 378"/>
                <a:gd name="T7" fmla="*/ 446 h 459"/>
                <a:gd name="T8" fmla="*/ 52 w 378"/>
                <a:gd name="T9" fmla="*/ 431 h 459"/>
                <a:gd name="T10" fmla="*/ 30 w 378"/>
                <a:gd name="T11" fmla="*/ 412 h 459"/>
                <a:gd name="T12" fmla="*/ 14 w 378"/>
                <a:gd name="T13" fmla="*/ 386 h 459"/>
                <a:gd name="T14" fmla="*/ 3 w 378"/>
                <a:gd name="T15" fmla="*/ 354 h 459"/>
                <a:gd name="T16" fmla="*/ 0 w 378"/>
                <a:gd name="T17" fmla="*/ 316 h 459"/>
                <a:gd name="T18" fmla="*/ 0 w 378"/>
                <a:gd name="T19" fmla="*/ 141 h 459"/>
                <a:gd name="T20" fmla="*/ 3 w 378"/>
                <a:gd name="T21" fmla="*/ 105 h 459"/>
                <a:gd name="T22" fmla="*/ 14 w 378"/>
                <a:gd name="T23" fmla="*/ 72 h 459"/>
                <a:gd name="T24" fmla="*/ 30 w 378"/>
                <a:gd name="T25" fmla="*/ 47 h 459"/>
                <a:gd name="T26" fmla="*/ 52 w 378"/>
                <a:gd name="T27" fmla="*/ 26 h 459"/>
                <a:gd name="T28" fmla="*/ 79 w 378"/>
                <a:gd name="T29" fmla="*/ 11 h 459"/>
                <a:gd name="T30" fmla="*/ 112 w 378"/>
                <a:gd name="T31" fmla="*/ 2 h 459"/>
                <a:gd name="T32" fmla="*/ 150 w 378"/>
                <a:gd name="T33" fmla="*/ 0 h 459"/>
                <a:gd name="T34" fmla="*/ 235 w 378"/>
                <a:gd name="T35" fmla="*/ 0 h 459"/>
                <a:gd name="T36" fmla="*/ 271 w 378"/>
                <a:gd name="T37" fmla="*/ 4 h 459"/>
                <a:gd name="T38" fmla="*/ 303 w 378"/>
                <a:gd name="T39" fmla="*/ 13 h 459"/>
                <a:gd name="T40" fmla="*/ 331 w 378"/>
                <a:gd name="T41" fmla="*/ 29 h 459"/>
                <a:gd name="T42" fmla="*/ 350 w 378"/>
                <a:gd name="T43" fmla="*/ 51 h 459"/>
                <a:gd name="T44" fmla="*/ 367 w 378"/>
                <a:gd name="T45" fmla="*/ 78 h 459"/>
                <a:gd name="T46" fmla="*/ 376 w 378"/>
                <a:gd name="T47" fmla="*/ 110 h 459"/>
                <a:gd name="T48" fmla="*/ 378 w 378"/>
                <a:gd name="T49" fmla="*/ 146 h 459"/>
                <a:gd name="T50" fmla="*/ 378 w 378"/>
                <a:gd name="T51" fmla="*/ 312 h 459"/>
                <a:gd name="T52" fmla="*/ 376 w 378"/>
                <a:gd name="T53" fmla="*/ 348 h 459"/>
                <a:gd name="T54" fmla="*/ 367 w 378"/>
                <a:gd name="T55" fmla="*/ 381 h 459"/>
                <a:gd name="T56" fmla="*/ 350 w 378"/>
                <a:gd name="T57" fmla="*/ 408 h 459"/>
                <a:gd name="T58" fmla="*/ 331 w 378"/>
                <a:gd name="T59" fmla="*/ 430 h 459"/>
                <a:gd name="T60" fmla="*/ 303 w 378"/>
                <a:gd name="T61" fmla="*/ 446 h 459"/>
                <a:gd name="T62" fmla="*/ 271 w 378"/>
                <a:gd name="T63" fmla="*/ 455 h 459"/>
                <a:gd name="T64" fmla="*/ 235 w 378"/>
                <a:gd name="T65" fmla="*/ 459 h 459"/>
                <a:gd name="T66" fmla="*/ 311 w 378"/>
                <a:gd name="T67" fmla="*/ 134 h 459"/>
                <a:gd name="T68" fmla="*/ 309 w 378"/>
                <a:gd name="T69" fmla="*/ 114 h 459"/>
                <a:gd name="T70" fmla="*/ 303 w 378"/>
                <a:gd name="T71" fmla="*/ 96 h 459"/>
                <a:gd name="T72" fmla="*/ 296 w 378"/>
                <a:gd name="T73" fmla="*/ 78 h 459"/>
                <a:gd name="T74" fmla="*/ 284 w 378"/>
                <a:gd name="T75" fmla="*/ 65 h 459"/>
                <a:gd name="T76" fmla="*/ 267 w 378"/>
                <a:gd name="T77" fmla="*/ 56 h 459"/>
                <a:gd name="T78" fmla="*/ 246 w 378"/>
                <a:gd name="T79" fmla="*/ 54 h 459"/>
                <a:gd name="T80" fmla="*/ 135 w 378"/>
                <a:gd name="T81" fmla="*/ 54 h 459"/>
                <a:gd name="T82" fmla="*/ 114 w 378"/>
                <a:gd name="T83" fmla="*/ 56 h 459"/>
                <a:gd name="T84" fmla="*/ 97 w 378"/>
                <a:gd name="T85" fmla="*/ 65 h 459"/>
                <a:gd name="T86" fmla="*/ 83 w 378"/>
                <a:gd name="T87" fmla="*/ 78 h 459"/>
                <a:gd name="T88" fmla="*/ 74 w 378"/>
                <a:gd name="T89" fmla="*/ 94 h 459"/>
                <a:gd name="T90" fmla="*/ 70 w 378"/>
                <a:gd name="T91" fmla="*/ 112 h 459"/>
                <a:gd name="T92" fmla="*/ 68 w 378"/>
                <a:gd name="T93" fmla="*/ 134 h 459"/>
                <a:gd name="T94" fmla="*/ 68 w 378"/>
                <a:gd name="T95" fmla="*/ 323 h 459"/>
                <a:gd name="T96" fmla="*/ 70 w 378"/>
                <a:gd name="T97" fmla="*/ 345 h 459"/>
                <a:gd name="T98" fmla="*/ 74 w 378"/>
                <a:gd name="T99" fmla="*/ 365 h 459"/>
                <a:gd name="T100" fmla="*/ 83 w 378"/>
                <a:gd name="T101" fmla="*/ 381 h 459"/>
                <a:gd name="T102" fmla="*/ 97 w 378"/>
                <a:gd name="T103" fmla="*/ 394 h 459"/>
                <a:gd name="T104" fmla="*/ 114 w 378"/>
                <a:gd name="T105" fmla="*/ 401 h 459"/>
                <a:gd name="T106" fmla="*/ 135 w 378"/>
                <a:gd name="T107" fmla="*/ 404 h 459"/>
                <a:gd name="T108" fmla="*/ 246 w 378"/>
                <a:gd name="T109" fmla="*/ 404 h 459"/>
                <a:gd name="T110" fmla="*/ 267 w 378"/>
                <a:gd name="T111" fmla="*/ 401 h 459"/>
                <a:gd name="T112" fmla="*/ 284 w 378"/>
                <a:gd name="T113" fmla="*/ 392 h 459"/>
                <a:gd name="T114" fmla="*/ 296 w 378"/>
                <a:gd name="T115" fmla="*/ 379 h 459"/>
                <a:gd name="T116" fmla="*/ 303 w 378"/>
                <a:gd name="T117" fmla="*/ 363 h 459"/>
                <a:gd name="T118" fmla="*/ 309 w 378"/>
                <a:gd name="T119" fmla="*/ 345 h 459"/>
                <a:gd name="T120" fmla="*/ 311 w 378"/>
                <a:gd name="T121" fmla="*/ 325 h 459"/>
                <a:gd name="T122" fmla="*/ 311 w 378"/>
                <a:gd name="T123" fmla="*/ 134 h 4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8" h="459">
                  <a:moveTo>
                    <a:pt x="235" y="459"/>
                  </a:moveTo>
                  <a:lnTo>
                    <a:pt x="150" y="459"/>
                  </a:lnTo>
                  <a:lnTo>
                    <a:pt x="112" y="455"/>
                  </a:lnTo>
                  <a:lnTo>
                    <a:pt x="79" y="446"/>
                  </a:lnTo>
                  <a:lnTo>
                    <a:pt x="52" y="431"/>
                  </a:lnTo>
                  <a:lnTo>
                    <a:pt x="30" y="412"/>
                  </a:lnTo>
                  <a:lnTo>
                    <a:pt x="14" y="386"/>
                  </a:lnTo>
                  <a:lnTo>
                    <a:pt x="3" y="354"/>
                  </a:lnTo>
                  <a:lnTo>
                    <a:pt x="0" y="316"/>
                  </a:lnTo>
                  <a:lnTo>
                    <a:pt x="0" y="141"/>
                  </a:lnTo>
                  <a:lnTo>
                    <a:pt x="3" y="105"/>
                  </a:lnTo>
                  <a:lnTo>
                    <a:pt x="14" y="72"/>
                  </a:lnTo>
                  <a:lnTo>
                    <a:pt x="30" y="47"/>
                  </a:lnTo>
                  <a:lnTo>
                    <a:pt x="52" y="26"/>
                  </a:lnTo>
                  <a:lnTo>
                    <a:pt x="79" y="11"/>
                  </a:lnTo>
                  <a:lnTo>
                    <a:pt x="112" y="2"/>
                  </a:lnTo>
                  <a:lnTo>
                    <a:pt x="150" y="0"/>
                  </a:lnTo>
                  <a:lnTo>
                    <a:pt x="235" y="0"/>
                  </a:lnTo>
                  <a:lnTo>
                    <a:pt x="271" y="4"/>
                  </a:lnTo>
                  <a:lnTo>
                    <a:pt x="303" y="13"/>
                  </a:lnTo>
                  <a:lnTo>
                    <a:pt x="331" y="29"/>
                  </a:lnTo>
                  <a:lnTo>
                    <a:pt x="350" y="51"/>
                  </a:lnTo>
                  <a:lnTo>
                    <a:pt x="367" y="78"/>
                  </a:lnTo>
                  <a:lnTo>
                    <a:pt x="376" y="110"/>
                  </a:lnTo>
                  <a:lnTo>
                    <a:pt x="378" y="146"/>
                  </a:lnTo>
                  <a:lnTo>
                    <a:pt x="378" y="312"/>
                  </a:lnTo>
                  <a:lnTo>
                    <a:pt x="376" y="348"/>
                  </a:lnTo>
                  <a:lnTo>
                    <a:pt x="367" y="381"/>
                  </a:lnTo>
                  <a:lnTo>
                    <a:pt x="350" y="408"/>
                  </a:lnTo>
                  <a:lnTo>
                    <a:pt x="331" y="430"/>
                  </a:lnTo>
                  <a:lnTo>
                    <a:pt x="303" y="446"/>
                  </a:lnTo>
                  <a:lnTo>
                    <a:pt x="271" y="455"/>
                  </a:lnTo>
                  <a:lnTo>
                    <a:pt x="235" y="459"/>
                  </a:lnTo>
                  <a:close/>
                  <a:moveTo>
                    <a:pt x="311" y="134"/>
                  </a:moveTo>
                  <a:lnTo>
                    <a:pt x="309" y="114"/>
                  </a:lnTo>
                  <a:lnTo>
                    <a:pt x="303" y="96"/>
                  </a:lnTo>
                  <a:lnTo>
                    <a:pt x="296" y="78"/>
                  </a:lnTo>
                  <a:lnTo>
                    <a:pt x="284" y="65"/>
                  </a:lnTo>
                  <a:lnTo>
                    <a:pt x="267" y="56"/>
                  </a:lnTo>
                  <a:lnTo>
                    <a:pt x="246" y="54"/>
                  </a:lnTo>
                  <a:lnTo>
                    <a:pt x="135" y="54"/>
                  </a:lnTo>
                  <a:lnTo>
                    <a:pt x="114" y="56"/>
                  </a:lnTo>
                  <a:lnTo>
                    <a:pt x="97" y="65"/>
                  </a:lnTo>
                  <a:lnTo>
                    <a:pt x="83" y="78"/>
                  </a:lnTo>
                  <a:lnTo>
                    <a:pt x="74" y="94"/>
                  </a:lnTo>
                  <a:lnTo>
                    <a:pt x="70" y="112"/>
                  </a:lnTo>
                  <a:lnTo>
                    <a:pt x="68" y="134"/>
                  </a:lnTo>
                  <a:lnTo>
                    <a:pt x="68" y="323"/>
                  </a:lnTo>
                  <a:lnTo>
                    <a:pt x="70" y="345"/>
                  </a:lnTo>
                  <a:lnTo>
                    <a:pt x="74" y="365"/>
                  </a:lnTo>
                  <a:lnTo>
                    <a:pt x="83" y="381"/>
                  </a:lnTo>
                  <a:lnTo>
                    <a:pt x="97" y="394"/>
                  </a:lnTo>
                  <a:lnTo>
                    <a:pt x="114" y="401"/>
                  </a:lnTo>
                  <a:lnTo>
                    <a:pt x="135" y="404"/>
                  </a:lnTo>
                  <a:lnTo>
                    <a:pt x="246" y="404"/>
                  </a:lnTo>
                  <a:lnTo>
                    <a:pt x="267" y="401"/>
                  </a:lnTo>
                  <a:lnTo>
                    <a:pt x="284" y="392"/>
                  </a:lnTo>
                  <a:lnTo>
                    <a:pt x="296" y="379"/>
                  </a:lnTo>
                  <a:lnTo>
                    <a:pt x="303" y="363"/>
                  </a:lnTo>
                  <a:lnTo>
                    <a:pt x="309" y="345"/>
                  </a:lnTo>
                  <a:lnTo>
                    <a:pt x="311" y="325"/>
                  </a:lnTo>
                  <a:lnTo>
                    <a:pt x="311" y="134"/>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038" name="Freeform 140"/>
            <p:cNvSpPr>
              <a:spLocks noChangeAspect="1"/>
            </p:cNvSpPr>
            <p:nvPr/>
          </p:nvSpPr>
          <p:spPr bwMode="auto">
            <a:xfrm>
              <a:off x="4721" y="10015"/>
              <a:ext cx="361" cy="448"/>
            </a:xfrm>
            <a:custGeom>
              <a:avLst/>
              <a:gdLst>
                <a:gd name="T0" fmla="*/ 293 w 361"/>
                <a:gd name="T1" fmla="*/ 448 h 448"/>
                <a:gd name="T2" fmla="*/ 293 w 361"/>
                <a:gd name="T3" fmla="*/ 107 h 448"/>
                <a:gd name="T4" fmla="*/ 289 w 361"/>
                <a:gd name="T5" fmla="*/ 87 h 448"/>
                <a:gd name="T6" fmla="*/ 280 w 361"/>
                <a:gd name="T7" fmla="*/ 74 h 448"/>
                <a:gd name="T8" fmla="*/ 267 w 361"/>
                <a:gd name="T9" fmla="*/ 67 h 448"/>
                <a:gd name="T10" fmla="*/ 253 w 361"/>
                <a:gd name="T11" fmla="*/ 62 h 448"/>
                <a:gd name="T12" fmla="*/ 237 w 361"/>
                <a:gd name="T13" fmla="*/ 60 h 448"/>
                <a:gd name="T14" fmla="*/ 168 w 361"/>
                <a:gd name="T15" fmla="*/ 60 h 448"/>
                <a:gd name="T16" fmla="*/ 135 w 361"/>
                <a:gd name="T17" fmla="*/ 62 h 448"/>
                <a:gd name="T18" fmla="*/ 106 w 361"/>
                <a:gd name="T19" fmla="*/ 65 h 448"/>
                <a:gd name="T20" fmla="*/ 83 w 361"/>
                <a:gd name="T21" fmla="*/ 69 h 448"/>
                <a:gd name="T22" fmla="*/ 67 w 361"/>
                <a:gd name="T23" fmla="*/ 72 h 448"/>
                <a:gd name="T24" fmla="*/ 67 w 361"/>
                <a:gd name="T25" fmla="*/ 448 h 448"/>
                <a:gd name="T26" fmla="*/ 0 w 361"/>
                <a:gd name="T27" fmla="*/ 448 h 448"/>
                <a:gd name="T28" fmla="*/ 0 w 361"/>
                <a:gd name="T29" fmla="*/ 9 h 448"/>
                <a:gd name="T30" fmla="*/ 63 w 361"/>
                <a:gd name="T31" fmla="*/ 9 h 448"/>
                <a:gd name="T32" fmla="*/ 67 w 361"/>
                <a:gd name="T33" fmla="*/ 40 h 448"/>
                <a:gd name="T34" fmla="*/ 92 w 361"/>
                <a:gd name="T35" fmla="*/ 22 h 448"/>
                <a:gd name="T36" fmla="*/ 121 w 361"/>
                <a:gd name="T37" fmla="*/ 9 h 448"/>
                <a:gd name="T38" fmla="*/ 152 w 361"/>
                <a:gd name="T39" fmla="*/ 2 h 448"/>
                <a:gd name="T40" fmla="*/ 182 w 361"/>
                <a:gd name="T41" fmla="*/ 0 h 448"/>
                <a:gd name="T42" fmla="*/ 249 w 361"/>
                <a:gd name="T43" fmla="*/ 0 h 448"/>
                <a:gd name="T44" fmla="*/ 275 w 361"/>
                <a:gd name="T45" fmla="*/ 2 h 448"/>
                <a:gd name="T46" fmla="*/ 296 w 361"/>
                <a:gd name="T47" fmla="*/ 6 h 448"/>
                <a:gd name="T48" fmla="*/ 318 w 361"/>
                <a:gd name="T49" fmla="*/ 15 h 448"/>
                <a:gd name="T50" fmla="*/ 334 w 361"/>
                <a:gd name="T51" fmla="*/ 29 h 448"/>
                <a:gd name="T52" fmla="*/ 349 w 361"/>
                <a:gd name="T53" fmla="*/ 47 h 448"/>
                <a:gd name="T54" fmla="*/ 358 w 361"/>
                <a:gd name="T55" fmla="*/ 71 h 448"/>
                <a:gd name="T56" fmla="*/ 361 w 361"/>
                <a:gd name="T57" fmla="*/ 98 h 448"/>
                <a:gd name="T58" fmla="*/ 361 w 361"/>
                <a:gd name="T59" fmla="*/ 448 h 448"/>
                <a:gd name="T60" fmla="*/ 293 w 361"/>
                <a:gd name="T61" fmla="*/ 448 h 4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1" h="448">
                  <a:moveTo>
                    <a:pt x="293" y="448"/>
                  </a:moveTo>
                  <a:lnTo>
                    <a:pt x="293" y="107"/>
                  </a:lnTo>
                  <a:lnTo>
                    <a:pt x="289" y="87"/>
                  </a:lnTo>
                  <a:lnTo>
                    <a:pt x="280" y="74"/>
                  </a:lnTo>
                  <a:lnTo>
                    <a:pt x="267" y="67"/>
                  </a:lnTo>
                  <a:lnTo>
                    <a:pt x="253" y="62"/>
                  </a:lnTo>
                  <a:lnTo>
                    <a:pt x="237" y="60"/>
                  </a:lnTo>
                  <a:lnTo>
                    <a:pt x="168" y="60"/>
                  </a:lnTo>
                  <a:lnTo>
                    <a:pt x="135" y="62"/>
                  </a:lnTo>
                  <a:lnTo>
                    <a:pt x="106" y="65"/>
                  </a:lnTo>
                  <a:lnTo>
                    <a:pt x="83" y="69"/>
                  </a:lnTo>
                  <a:lnTo>
                    <a:pt x="67" y="72"/>
                  </a:lnTo>
                  <a:lnTo>
                    <a:pt x="67" y="448"/>
                  </a:lnTo>
                  <a:lnTo>
                    <a:pt x="0" y="448"/>
                  </a:lnTo>
                  <a:lnTo>
                    <a:pt x="0" y="9"/>
                  </a:lnTo>
                  <a:lnTo>
                    <a:pt x="63" y="9"/>
                  </a:lnTo>
                  <a:lnTo>
                    <a:pt x="67" y="40"/>
                  </a:lnTo>
                  <a:lnTo>
                    <a:pt x="92" y="22"/>
                  </a:lnTo>
                  <a:lnTo>
                    <a:pt x="121" y="9"/>
                  </a:lnTo>
                  <a:lnTo>
                    <a:pt x="152" y="2"/>
                  </a:lnTo>
                  <a:lnTo>
                    <a:pt x="182" y="0"/>
                  </a:lnTo>
                  <a:lnTo>
                    <a:pt x="249" y="0"/>
                  </a:lnTo>
                  <a:lnTo>
                    <a:pt x="275" y="2"/>
                  </a:lnTo>
                  <a:lnTo>
                    <a:pt x="296" y="6"/>
                  </a:lnTo>
                  <a:lnTo>
                    <a:pt x="318" y="15"/>
                  </a:lnTo>
                  <a:lnTo>
                    <a:pt x="334" y="29"/>
                  </a:lnTo>
                  <a:lnTo>
                    <a:pt x="349" y="47"/>
                  </a:lnTo>
                  <a:lnTo>
                    <a:pt x="358" y="71"/>
                  </a:lnTo>
                  <a:lnTo>
                    <a:pt x="361" y="98"/>
                  </a:lnTo>
                  <a:lnTo>
                    <a:pt x="361" y="448"/>
                  </a:lnTo>
                  <a:lnTo>
                    <a:pt x="293" y="44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039" name="Freeform 141"/>
            <p:cNvSpPr>
              <a:spLocks noChangeAspect="1"/>
            </p:cNvSpPr>
            <p:nvPr/>
          </p:nvSpPr>
          <p:spPr bwMode="auto">
            <a:xfrm>
              <a:off x="5232" y="10015"/>
              <a:ext cx="608" cy="448"/>
            </a:xfrm>
            <a:custGeom>
              <a:avLst/>
              <a:gdLst>
                <a:gd name="T0" fmla="*/ 541 w 608"/>
                <a:gd name="T1" fmla="*/ 448 h 448"/>
                <a:gd name="T2" fmla="*/ 541 w 608"/>
                <a:gd name="T3" fmla="*/ 107 h 448"/>
                <a:gd name="T4" fmla="*/ 537 w 608"/>
                <a:gd name="T5" fmla="*/ 87 h 448"/>
                <a:gd name="T6" fmla="*/ 528 w 608"/>
                <a:gd name="T7" fmla="*/ 74 h 448"/>
                <a:gd name="T8" fmla="*/ 516 w 608"/>
                <a:gd name="T9" fmla="*/ 67 h 448"/>
                <a:gd name="T10" fmla="*/ 501 w 608"/>
                <a:gd name="T11" fmla="*/ 62 h 448"/>
                <a:gd name="T12" fmla="*/ 485 w 608"/>
                <a:gd name="T13" fmla="*/ 60 h 448"/>
                <a:gd name="T14" fmla="*/ 440 w 608"/>
                <a:gd name="T15" fmla="*/ 60 h 448"/>
                <a:gd name="T16" fmla="*/ 407 w 608"/>
                <a:gd name="T17" fmla="*/ 62 h 448"/>
                <a:gd name="T18" fmla="*/ 378 w 608"/>
                <a:gd name="T19" fmla="*/ 65 h 448"/>
                <a:gd name="T20" fmla="*/ 355 w 608"/>
                <a:gd name="T21" fmla="*/ 69 h 448"/>
                <a:gd name="T22" fmla="*/ 338 w 608"/>
                <a:gd name="T23" fmla="*/ 72 h 448"/>
                <a:gd name="T24" fmla="*/ 338 w 608"/>
                <a:gd name="T25" fmla="*/ 448 h 448"/>
                <a:gd name="T26" fmla="*/ 270 w 608"/>
                <a:gd name="T27" fmla="*/ 448 h 448"/>
                <a:gd name="T28" fmla="*/ 270 w 608"/>
                <a:gd name="T29" fmla="*/ 107 h 448"/>
                <a:gd name="T30" fmla="*/ 268 w 608"/>
                <a:gd name="T31" fmla="*/ 87 h 448"/>
                <a:gd name="T32" fmla="*/ 259 w 608"/>
                <a:gd name="T33" fmla="*/ 74 h 448"/>
                <a:gd name="T34" fmla="*/ 246 w 608"/>
                <a:gd name="T35" fmla="*/ 67 h 448"/>
                <a:gd name="T36" fmla="*/ 230 w 608"/>
                <a:gd name="T37" fmla="*/ 62 h 448"/>
                <a:gd name="T38" fmla="*/ 214 w 608"/>
                <a:gd name="T39" fmla="*/ 60 h 448"/>
                <a:gd name="T40" fmla="*/ 165 w 608"/>
                <a:gd name="T41" fmla="*/ 60 h 448"/>
                <a:gd name="T42" fmla="*/ 127 w 608"/>
                <a:gd name="T43" fmla="*/ 63 h 448"/>
                <a:gd name="T44" fmla="*/ 94 w 608"/>
                <a:gd name="T45" fmla="*/ 67 h 448"/>
                <a:gd name="T46" fmla="*/ 67 w 608"/>
                <a:gd name="T47" fmla="*/ 72 h 448"/>
                <a:gd name="T48" fmla="*/ 67 w 608"/>
                <a:gd name="T49" fmla="*/ 448 h 448"/>
                <a:gd name="T50" fmla="*/ 0 w 608"/>
                <a:gd name="T51" fmla="*/ 448 h 448"/>
                <a:gd name="T52" fmla="*/ 0 w 608"/>
                <a:gd name="T53" fmla="*/ 9 h 448"/>
                <a:gd name="T54" fmla="*/ 65 w 608"/>
                <a:gd name="T55" fmla="*/ 9 h 448"/>
                <a:gd name="T56" fmla="*/ 67 w 608"/>
                <a:gd name="T57" fmla="*/ 40 h 448"/>
                <a:gd name="T58" fmla="*/ 93 w 608"/>
                <a:gd name="T59" fmla="*/ 22 h 448"/>
                <a:gd name="T60" fmla="*/ 122 w 608"/>
                <a:gd name="T61" fmla="*/ 9 h 448"/>
                <a:gd name="T62" fmla="*/ 152 w 608"/>
                <a:gd name="T63" fmla="*/ 2 h 448"/>
                <a:gd name="T64" fmla="*/ 183 w 608"/>
                <a:gd name="T65" fmla="*/ 0 h 448"/>
                <a:gd name="T66" fmla="*/ 228 w 608"/>
                <a:gd name="T67" fmla="*/ 0 h 448"/>
                <a:gd name="T68" fmla="*/ 252 w 608"/>
                <a:gd name="T69" fmla="*/ 2 h 448"/>
                <a:gd name="T70" fmla="*/ 275 w 608"/>
                <a:gd name="T71" fmla="*/ 7 h 448"/>
                <a:gd name="T72" fmla="*/ 297 w 608"/>
                <a:gd name="T73" fmla="*/ 16 h 448"/>
                <a:gd name="T74" fmla="*/ 315 w 608"/>
                <a:gd name="T75" fmla="*/ 31 h 448"/>
                <a:gd name="T76" fmla="*/ 328 w 608"/>
                <a:gd name="T77" fmla="*/ 51 h 448"/>
                <a:gd name="T78" fmla="*/ 346 w 608"/>
                <a:gd name="T79" fmla="*/ 33 h 448"/>
                <a:gd name="T80" fmla="*/ 369 w 608"/>
                <a:gd name="T81" fmla="*/ 18 h 448"/>
                <a:gd name="T82" fmla="*/ 396 w 608"/>
                <a:gd name="T83" fmla="*/ 7 h 448"/>
                <a:gd name="T84" fmla="*/ 425 w 608"/>
                <a:gd name="T85" fmla="*/ 2 h 448"/>
                <a:gd name="T86" fmla="*/ 456 w 608"/>
                <a:gd name="T87" fmla="*/ 0 h 448"/>
                <a:gd name="T88" fmla="*/ 498 w 608"/>
                <a:gd name="T89" fmla="*/ 0 h 448"/>
                <a:gd name="T90" fmla="*/ 521 w 608"/>
                <a:gd name="T91" fmla="*/ 2 h 448"/>
                <a:gd name="T92" fmla="*/ 545 w 608"/>
                <a:gd name="T93" fmla="*/ 6 h 448"/>
                <a:gd name="T94" fmla="*/ 564 w 608"/>
                <a:gd name="T95" fmla="*/ 15 h 448"/>
                <a:gd name="T96" fmla="*/ 583 w 608"/>
                <a:gd name="T97" fmla="*/ 29 h 448"/>
                <a:gd name="T98" fmla="*/ 597 w 608"/>
                <a:gd name="T99" fmla="*/ 47 h 448"/>
                <a:gd name="T100" fmla="*/ 604 w 608"/>
                <a:gd name="T101" fmla="*/ 71 h 448"/>
                <a:gd name="T102" fmla="*/ 608 w 608"/>
                <a:gd name="T103" fmla="*/ 98 h 448"/>
                <a:gd name="T104" fmla="*/ 608 w 608"/>
                <a:gd name="T105" fmla="*/ 448 h 448"/>
                <a:gd name="T106" fmla="*/ 541 w 608"/>
                <a:gd name="T107" fmla="*/ 448 h 4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8" h="448">
                  <a:moveTo>
                    <a:pt x="541" y="448"/>
                  </a:moveTo>
                  <a:lnTo>
                    <a:pt x="541" y="107"/>
                  </a:lnTo>
                  <a:lnTo>
                    <a:pt x="537" y="87"/>
                  </a:lnTo>
                  <a:lnTo>
                    <a:pt x="528" y="74"/>
                  </a:lnTo>
                  <a:lnTo>
                    <a:pt x="516" y="67"/>
                  </a:lnTo>
                  <a:lnTo>
                    <a:pt x="501" y="62"/>
                  </a:lnTo>
                  <a:lnTo>
                    <a:pt x="485" y="60"/>
                  </a:lnTo>
                  <a:lnTo>
                    <a:pt x="440" y="60"/>
                  </a:lnTo>
                  <a:lnTo>
                    <a:pt x="407" y="62"/>
                  </a:lnTo>
                  <a:lnTo>
                    <a:pt x="378" y="65"/>
                  </a:lnTo>
                  <a:lnTo>
                    <a:pt x="355" y="69"/>
                  </a:lnTo>
                  <a:lnTo>
                    <a:pt x="338" y="72"/>
                  </a:lnTo>
                  <a:lnTo>
                    <a:pt x="338" y="448"/>
                  </a:lnTo>
                  <a:lnTo>
                    <a:pt x="270" y="448"/>
                  </a:lnTo>
                  <a:lnTo>
                    <a:pt x="270" y="107"/>
                  </a:lnTo>
                  <a:lnTo>
                    <a:pt x="268" y="87"/>
                  </a:lnTo>
                  <a:lnTo>
                    <a:pt x="259" y="74"/>
                  </a:lnTo>
                  <a:lnTo>
                    <a:pt x="246" y="67"/>
                  </a:lnTo>
                  <a:lnTo>
                    <a:pt x="230" y="62"/>
                  </a:lnTo>
                  <a:lnTo>
                    <a:pt x="214" y="60"/>
                  </a:lnTo>
                  <a:lnTo>
                    <a:pt x="165" y="60"/>
                  </a:lnTo>
                  <a:lnTo>
                    <a:pt x="127" y="63"/>
                  </a:lnTo>
                  <a:lnTo>
                    <a:pt x="94" y="67"/>
                  </a:lnTo>
                  <a:lnTo>
                    <a:pt x="67" y="72"/>
                  </a:lnTo>
                  <a:lnTo>
                    <a:pt x="67" y="448"/>
                  </a:lnTo>
                  <a:lnTo>
                    <a:pt x="0" y="448"/>
                  </a:lnTo>
                  <a:lnTo>
                    <a:pt x="0" y="9"/>
                  </a:lnTo>
                  <a:lnTo>
                    <a:pt x="65" y="9"/>
                  </a:lnTo>
                  <a:lnTo>
                    <a:pt x="67" y="40"/>
                  </a:lnTo>
                  <a:lnTo>
                    <a:pt x="93" y="22"/>
                  </a:lnTo>
                  <a:lnTo>
                    <a:pt x="122" y="9"/>
                  </a:lnTo>
                  <a:lnTo>
                    <a:pt x="152" y="2"/>
                  </a:lnTo>
                  <a:lnTo>
                    <a:pt x="183" y="0"/>
                  </a:lnTo>
                  <a:lnTo>
                    <a:pt x="228" y="0"/>
                  </a:lnTo>
                  <a:lnTo>
                    <a:pt x="252" y="2"/>
                  </a:lnTo>
                  <a:lnTo>
                    <a:pt x="275" y="7"/>
                  </a:lnTo>
                  <a:lnTo>
                    <a:pt x="297" y="16"/>
                  </a:lnTo>
                  <a:lnTo>
                    <a:pt x="315" y="31"/>
                  </a:lnTo>
                  <a:lnTo>
                    <a:pt x="328" y="51"/>
                  </a:lnTo>
                  <a:lnTo>
                    <a:pt x="346" y="33"/>
                  </a:lnTo>
                  <a:lnTo>
                    <a:pt x="369" y="18"/>
                  </a:lnTo>
                  <a:lnTo>
                    <a:pt x="396" y="7"/>
                  </a:lnTo>
                  <a:lnTo>
                    <a:pt x="425" y="2"/>
                  </a:lnTo>
                  <a:lnTo>
                    <a:pt x="456" y="0"/>
                  </a:lnTo>
                  <a:lnTo>
                    <a:pt x="498" y="0"/>
                  </a:lnTo>
                  <a:lnTo>
                    <a:pt x="521" y="2"/>
                  </a:lnTo>
                  <a:lnTo>
                    <a:pt x="545" y="6"/>
                  </a:lnTo>
                  <a:lnTo>
                    <a:pt x="564" y="15"/>
                  </a:lnTo>
                  <a:lnTo>
                    <a:pt x="583" y="29"/>
                  </a:lnTo>
                  <a:lnTo>
                    <a:pt x="597" y="47"/>
                  </a:lnTo>
                  <a:lnTo>
                    <a:pt x="604" y="71"/>
                  </a:lnTo>
                  <a:lnTo>
                    <a:pt x="608" y="98"/>
                  </a:lnTo>
                  <a:lnTo>
                    <a:pt x="608" y="448"/>
                  </a:lnTo>
                  <a:lnTo>
                    <a:pt x="541" y="448"/>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1040" name="Freeform 142"/>
            <p:cNvSpPr>
              <a:spLocks noChangeAspect="1" noEditPoints="1"/>
            </p:cNvSpPr>
            <p:nvPr/>
          </p:nvSpPr>
          <p:spPr bwMode="auto">
            <a:xfrm>
              <a:off x="5986" y="9846"/>
              <a:ext cx="67" cy="617"/>
            </a:xfrm>
            <a:custGeom>
              <a:avLst/>
              <a:gdLst>
                <a:gd name="T0" fmla="*/ 0 w 67"/>
                <a:gd name="T1" fmla="*/ 84 h 617"/>
                <a:gd name="T2" fmla="*/ 0 w 67"/>
                <a:gd name="T3" fmla="*/ 0 h 617"/>
                <a:gd name="T4" fmla="*/ 67 w 67"/>
                <a:gd name="T5" fmla="*/ 0 h 617"/>
                <a:gd name="T6" fmla="*/ 67 w 67"/>
                <a:gd name="T7" fmla="*/ 84 h 617"/>
                <a:gd name="T8" fmla="*/ 0 w 67"/>
                <a:gd name="T9" fmla="*/ 84 h 617"/>
                <a:gd name="T10" fmla="*/ 0 w 67"/>
                <a:gd name="T11" fmla="*/ 617 h 617"/>
                <a:gd name="T12" fmla="*/ 0 w 67"/>
                <a:gd name="T13" fmla="*/ 178 h 617"/>
                <a:gd name="T14" fmla="*/ 67 w 67"/>
                <a:gd name="T15" fmla="*/ 178 h 617"/>
                <a:gd name="T16" fmla="*/ 67 w 67"/>
                <a:gd name="T17" fmla="*/ 617 h 617"/>
                <a:gd name="T18" fmla="*/ 0 w 67"/>
                <a:gd name="T19" fmla="*/ 617 h 6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617">
                  <a:moveTo>
                    <a:pt x="0" y="84"/>
                  </a:moveTo>
                  <a:lnTo>
                    <a:pt x="0" y="0"/>
                  </a:lnTo>
                  <a:lnTo>
                    <a:pt x="67" y="0"/>
                  </a:lnTo>
                  <a:lnTo>
                    <a:pt x="67" y="84"/>
                  </a:lnTo>
                  <a:lnTo>
                    <a:pt x="0" y="84"/>
                  </a:lnTo>
                  <a:close/>
                  <a:moveTo>
                    <a:pt x="0" y="617"/>
                  </a:moveTo>
                  <a:lnTo>
                    <a:pt x="0" y="178"/>
                  </a:lnTo>
                  <a:lnTo>
                    <a:pt x="67" y="178"/>
                  </a:lnTo>
                  <a:lnTo>
                    <a:pt x="67" y="617"/>
                  </a:lnTo>
                  <a:lnTo>
                    <a:pt x="0" y="617"/>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1041" name="Freeform 143"/>
            <p:cNvSpPr>
              <a:spLocks noChangeAspect="1" noEditPoints="1"/>
            </p:cNvSpPr>
            <p:nvPr/>
          </p:nvSpPr>
          <p:spPr bwMode="auto">
            <a:xfrm>
              <a:off x="6182" y="9846"/>
              <a:ext cx="359" cy="628"/>
            </a:xfrm>
            <a:custGeom>
              <a:avLst/>
              <a:gdLst>
                <a:gd name="T0" fmla="*/ 300 w 359"/>
                <a:gd name="T1" fmla="*/ 617 h 628"/>
                <a:gd name="T2" fmla="*/ 294 w 359"/>
                <a:gd name="T3" fmla="*/ 584 h 628"/>
                <a:gd name="T4" fmla="*/ 267 w 359"/>
                <a:gd name="T5" fmla="*/ 606 h 628"/>
                <a:gd name="T6" fmla="*/ 238 w 359"/>
                <a:gd name="T7" fmla="*/ 619 h 628"/>
                <a:gd name="T8" fmla="*/ 207 w 359"/>
                <a:gd name="T9" fmla="*/ 626 h 628"/>
                <a:gd name="T10" fmla="*/ 175 w 359"/>
                <a:gd name="T11" fmla="*/ 628 h 628"/>
                <a:gd name="T12" fmla="*/ 104 w 359"/>
                <a:gd name="T13" fmla="*/ 628 h 628"/>
                <a:gd name="T14" fmla="*/ 85 w 359"/>
                <a:gd name="T15" fmla="*/ 626 h 628"/>
                <a:gd name="T16" fmla="*/ 63 w 359"/>
                <a:gd name="T17" fmla="*/ 620 h 628"/>
                <a:gd name="T18" fmla="*/ 43 w 359"/>
                <a:gd name="T19" fmla="*/ 613 h 628"/>
                <a:gd name="T20" fmla="*/ 25 w 359"/>
                <a:gd name="T21" fmla="*/ 599 h 628"/>
                <a:gd name="T22" fmla="*/ 12 w 359"/>
                <a:gd name="T23" fmla="*/ 581 h 628"/>
                <a:gd name="T24" fmla="*/ 1 w 359"/>
                <a:gd name="T25" fmla="*/ 557 h 628"/>
                <a:gd name="T26" fmla="*/ 0 w 359"/>
                <a:gd name="T27" fmla="*/ 527 h 628"/>
                <a:gd name="T28" fmla="*/ 0 w 359"/>
                <a:gd name="T29" fmla="*/ 292 h 628"/>
                <a:gd name="T30" fmla="*/ 1 w 359"/>
                <a:gd name="T31" fmla="*/ 259 h 628"/>
                <a:gd name="T32" fmla="*/ 10 w 359"/>
                <a:gd name="T33" fmla="*/ 232 h 628"/>
                <a:gd name="T34" fmla="*/ 25 w 359"/>
                <a:gd name="T35" fmla="*/ 211 h 628"/>
                <a:gd name="T36" fmla="*/ 45 w 359"/>
                <a:gd name="T37" fmla="*/ 193 h 628"/>
                <a:gd name="T38" fmla="*/ 68 w 359"/>
                <a:gd name="T39" fmla="*/ 180 h 628"/>
                <a:gd name="T40" fmla="*/ 94 w 359"/>
                <a:gd name="T41" fmla="*/ 171 h 628"/>
                <a:gd name="T42" fmla="*/ 124 w 359"/>
                <a:gd name="T43" fmla="*/ 169 h 628"/>
                <a:gd name="T44" fmla="*/ 188 w 359"/>
                <a:gd name="T45" fmla="*/ 169 h 628"/>
                <a:gd name="T46" fmla="*/ 218 w 359"/>
                <a:gd name="T47" fmla="*/ 171 h 628"/>
                <a:gd name="T48" fmla="*/ 247 w 359"/>
                <a:gd name="T49" fmla="*/ 180 h 628"/>
                <a:gd name="T50" fmla="*/ 273 w 359"/>
                <a:gd name="T51" fmla="*/ 191 h 628"/>
                <a:gd name="T52" fmla="*/ 292 w 359"/>
                <a:gd name="T53" fmla="*/ 207 h 628"/>
                <a:gd name="T54" fmla="*/ 292 w 359"/>
                <a:gd name="T55" fmla="*/ 0 h 628"/>
                <a:gd name="T56" fmla="*/ 359 w 359"/>
                <a:gd name="T57" fmla="*/ 0 h 628"/>
                <a:gd name="T58" fmla="*/ 359 w 359"/>
                <a:gd name="T59" fmla="*/ 617 h 628"/>
                <a:gd name="T60" fmla="*/ 300 w 359"/>
                <a:gd name="T61" fmla="*/ 617 h 628"/>
                <a:gd name="T62" fmla="*/ 292 w 359"/>
                <a:gd name="T63" fmla="*/ 256 h 628"/>
                <a:gd name="T64" fmla="*/ 274 w 359"/>
                <a:gd name="T65" fmla="*/ 247 h 628"/>
                <a:gd name="T66" fmla="*/ 249 w 359"/>
                <a:gd name="T67" fmla="*/ 238 h 628"/>
                <a:gd name="T68" fmla="*/ 217 w 359"/>
                <a:gd name="T69" fmla="*/ 231 h 628"/>
                <a:gd name="T70" fmla="*/ 180 w 359"/>
                <a:gd name="T71" fmla="*/ 229 h 628"/>
                <a:gd name="T72" fmla="*/ 117 w 359"/>
                <a:gd name="T73" fmla="*/ 229 h 628"/>
                <a:gd name="T74" fmla="*/ 106 w 359"/>
                <a:gd name="T75" fmla="*/ 229 h 628"/>
                <a:gd name="T76" fmla="*/ 94 w 359"/>
                <a:gd name="T77" fmla="*/ 232 h 628"/>
                <a:gd name="T78" fmla="*/ 83 w 359"/>
                <a:gd name="T79" fmla="*/ 240 h 628"/>
                <a:gd name="T80" fmla="*/ 74 w 359"/>
                <a:gd name="T81" fmla="*/ 252 h 628"/>
                <a:gd name="T82" fmla="*/ 68 w 359"/>
                <a:gd name="T83" fmla="*/ 268 h 628"/>
                <a:gd name="T84" fmla="*/ 66 w 359"/>
                <a:gd name="T85" fmla="*/ 290 h 628"/>
                <a:gd name="T86" fmla="*/ 66 w 359"/>
                <a:gd name="T87" fmla="*/ 512 h 628"/>
                <a:gd name="T88" fmla="*/ 68 w 359"/>
                <a:gd name="T89" fmla="*/ 534 h 628"/>
                <a:gd name="T90" fmla="*/ 77 w 359"/>
                <a:gd name="T91" fmla="*/ 550 h 628"/>
                <a:gd name="T92" fmla="*/ 88 w 359"/>
                <a:gd name="T93" fmla="*/ 559 h 628"/>
                <a:gd name="T94" fmla="*/ 101 w 359"/>
                <a:gd name="T95" fmla="*/ 564 h 628"/>
                <a:gd name="T96" fmla="*/ 113 w 359"/>
                <a:gd name="T97" fmla="*/ 566 h 628"/>
                <a:gd name="T98" fmla="*/ 128 w 359"/>
                <a:gd name="T99" fmla="*/ 566 h 628"/>
                <a:gd name="T100" fmla="*/ 179 w 359"/>
                <a:gd name="T101" fmla="*/ 566 h 628"/>
                <a:gd name="T102" fmla="*/ 218 w 359"/>
                <a:gd name="T103" fmla="*/ 564 h 628"/>
                <a:gd name="T104" fmla="*/ 249 w 359"/>
                <a:gd name="T105" fmla="*/ 561 h 628"/>
                <a:gd name="T106" fmla="*/ 274 w 359"/>
                <a:gd name="T107" fmla="*/ 555 h 628"/>
                <a:gd name="T108" fmla="*/ 292 w 359"/>
                <a:gd name="T109" fmla="*/ 552 h 628"/>
                <a:gd name="T110" fmla="*/ 292 w 359"/>
                <a:gd name="T111" fmla="*/ 256 h 6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9" h="628">
                  <a:moveTo>
                    <a:pt x="300" y="617"/>
                  </a:moveTo>
                  <a:lnTo>
                    <a:pt x="294" y="584"/>
                  </a:lnTo>
                  <a:lnTo>
                    <a:pt x="267" y="606"/>
                  </a:lnTo>
                  <a:lnTo>
                    <a:pt x="238" y="619"/>
                  </a:lnTo>
                  <a:lnTo>
                    <a:pt x="207" y="626"/>
                  </a:lnTo>
                  <a:lnTo>
                    <a:pt x="175" y="628"/>
                  </a:lnTo>
                  <a:lnTo>
                    <a:pt x="104" y="628"/>
                  </a:lnTo>
                  <a:lnTo>
                    <a:pt x="85" y="626"/>
                  </a:lnTo>
                  <a:lnTo>
                    <a:pt x="63" y="620"/>
                  </a:lnTo>
                  <a:lnTo>
                    <a:pt x="43" y="613"/>
                  </a:lnTo>
                  <a:lnTo>
                    <a:pt x="25" y="599"/>
                  </a:lnTo>
                  <a:lnTo>
                    <a:pt x="12" y="581"/>
                  </a:lnTo>
                  <a:lnTo>
                    <a:pt x="1" y="557"/>
                  </a:lnTo>
                  <a:lnTo>
                    <a:pt x="0" y="527"/>
                  </a:lnTo>
                  <a:lnTo>
                    <a:pt x="0" y="292"/>
                  </a:lnTo>
                  <a:lnTo>
                    <a:pt x="1" y="259"/>
                  </a:lnTo>
                  <a:lnTo>
                    <a:pt x="10" y="232"/>
                  </a:lnTo>
                  <a:lnTo>
                    <a:pt x="25" y="211"/>
                  </a:lnTo>
                  <a:lnTo>
                    <a:pt x="45" y="193"/>
                  </a:lnTo>
                  <a:lnTo>
                    <a:pt x="68" y="180"/>
                  </a:lnTo>
                  <a:lnTo>
                    <a:pt x="94" y="171"/>
                  </a:lnTo>
                  <a:lnTo>
                    <a:pt x="124" y="169"/>
                  </a:lnTo>
                  <a:lnTo>
                    <a:pt x="188" y="169"/>
                  </a:lnTo>
                  <a:lnTo>
                    <a:pt x="218" y="171"/>
                  </a:lnTo>
                  <a:lnTo>
                    <a:pt x="247" y="180"/>
                  </a:lnTo>
                  <a:lnTo>
                    <a:pt x="273" y="191"/>
                  </a:lnTo>
                  <a:lnTo>
                    <a:pt x="292" y="207"/>
                  </a:lnTo>
                  <a:lnTo>
                    <a:pt x="292" y="0"/>
                  </a:lnTo>
                  <a:lnTo>
                    <a:pt x="359" y="0"/>
                  </a:lnTo>
                  <a:lnTo>
                    <a:pt x="359" y="617"/>
                  </a:lnTo>
                  <a:lnTo>
                    <a:pt x="300" y="617"/>
                  </a:lnTo>
                  <a:close/>
                  <a:moveTo>
                    <a:pt x="292" y="256"/>
                  </a:moveTo>
                  <a:lnTo>
                    <a:pt x="274" y="247"/>
                  </a:lnTo>
                  <a:lnTo>
                    <a:pt x="249" y="238"/>
                  </a:lnTo>
                  <a:lnTo>
                    <a:pt x="217" y="231"/>
                  </a:lnTo>
                  <a:lnTo>
                    <a:pt x="180" y="229"/>
                  </a:lnTo>
                  <a:lnTo>
                    <a:pt x="117" y="229"/>
                  </a:lnTo>
                  <a:lnTo>
                    <a:pt x="106" y="229"/>
                  </a:lnTo>
                  <a:lnTo>
                    <a:pt x="94" y="232"/>
                  </a:lnTo>
                  <a:lnTo>
                    <a:pt x="83" y="240"/>
                  </a:lnTo>
                  <a:lnTo>
                    <a:pt x="74" y="252"/>
                  </a:lnTo>
                  <a:lnTo>
                    <a:pt x="68" y="268"/>
                  </a:lnTo>
                  <a:lnTo>
                    <a:pt x="66" y="290"/>
                  </a:lnTo>
                  <a:lnTo>
                    <a:pt x="66" y="512"/>
                  </a:lnTo>
                  <a:lnTo>
                    <a:pt x="68" y="534"/>
                  </a:lnTo>
                  <a:lnTo>
                    <a:pt x="77" y="550"/>
                  </a:lnTo>
                  <a:lnTo>
                    <a:pt x="88" y="559"/>
                  </a:lnTo>
                  <a:lnTo>
                    <a:pt x="101" y="564"/>
                  </a:lnTo>
                  <a:lnTo>
                    <a:pt x="113" y="566"/>
                  </a:lnTo>
                  <a:lnTo>
                    <a:pt x="128" y="566"/>
                  </a:lnTo>
                  <a:lnTo>
                    <a:pt x="179" y="566"/>
                  </a:lnTo>
                  <a:lnTo>
                    <a:pt x="218" y="564"/>
                  </a:lnTo>
                  <a:lnTo>
                    <a:pt x="249" y="561"/>
                  </a:lnTo>
                  <a:lnTo>
                    <a:pt x="274" y="555"/>
                  </a:lnTo>
                  <a:lnTo>
                    <a:pt x="292" y="552"/>
                  </a:lnTo>
                  <a:lnTo>
                    <a:pt x="292" y="256"/>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1042" name="Freeform 144"/>
            <p:cNvSpPr>
              <a:spLocks noChangeAspect="1"/>
            </p:cNvSpPr>
            <p:nvPr/>
          </p:nvSpPr>
          <p:spPr bwMode="auto">
            <a:xfrm>
              <a:off x="6630" y="9905"/>
              <a:ext cx="296" cy="569"/>
            </a:xfrm>
            <a:custGeom>
              <a:avLst/>
              <a:gdLst>
                <a:gd name="T0" fmla="*/ 199 w 296"/>
                <a:gd name="T1" fmla="*/ 569 h 569"/>
                <a:gd name="T2" fmla="*/ 168 w 296"/>
                <a:gd name="T3" fmla="*/ 567 h 569"/>
                <a:gd name="T4" fmla="*/ 141 w 296"/>
                <a:gd name="T5" fmla="*/ 563 h 569"/>
                <a:gd name="T6" fmla="*/ 119 w 296"/>
                <a:gd name="T7" fmla="*/ 554 h 569"/>
                <a:gd name="T8" fmla="*/ 101 w 296"/>
                <a:gd name="T9" fmla="*/ 543 h 569"/>
                <a:gd name="T10" fmla="*/ 89 w 296"/>
                <a:gd name="T11" fmla="*/ 525 h 569"/>
                <a:gd name="T12" fmla="*/ 79 w 296"/>
                <a:gd name="T13" fmla="*/ 504 h 569"/>
                <a:gd name="T14" fmla="*/ 78 w 296"/>
                <a:gd name="T15" fmla="*/ 475 h 569"/>
                <a:gd name="T16" fmla="*/ 78 w 296"/>
                <a:gd name="T17" fmla="*/ 182 h 569"/>
                <a:gd name="T18" fmla="*/ 0 w 296"/>
                <a:gd name="T19" fmla="*/ 182 h 569"/>
                <a:gd name="T20" fmla="*/ 0 w 296"/>
                <a:gd name="T21" fmla="*/ 132 h 569"/>
                <a:gd name="T22" fmla="*/ 78 w 296"/>
                <a:gd name="T23" fmla="*/ 132 h 569"/>
                <a:gd name="T24" fmla="*/ 78 w 296"/>
                <a:gd name="T25" fmla="*/ 9 h 569"/>
                <a:gd name="T26" fmla="*/ 145 w 296"/>
                <a:gd name="T27" fmla="*/ 0 h 569"/>
                <a:gd name="T28" fmla="*/ 145 w 296"/>
                <a:gd name="T29" fmla="*/ 132 h 569"/>
                <a:gd name="T30" fmla="*/ 296 w 296"/>
                <a:gd name="T31" fmla="*/ 132 h 569"/>
                <a:gd name="T32" fmla="*/ 296 w 296"/>
                <a:gd name="T33" fmla="*/ 182 h 569"/>
                <a:gd name="T34" fmla="*/ 145 w 296"/>
                <a:gd name="T35" fmla="*/ 182 h 569"/>
                <a:gd name="T36" fmla="*/ 145 w 296"/>
                <a:gd name="T37" fmla="*/ 464 h 569"/>
                <a:gd name="T38" fmla="*/ 145 w 296"/>
                <a:gd name="T39" fmla="*/ 475 h 569"/>
                <a:gd name="T40" fmla="*/ 146 w 296"/>
                <a:gd name="T41" fmla="*/ 487 h 569"/>
                <a:gd name="T42" fmla="*/ 150 w 296"/>
                <a:gd name="T43" fmla="*/ 496 h 569"/>
                <a:gd name="T44" fmla="*/ 157 w 296"/>
                <a:gd name="T45" fmla="*/ 505 h 569"/>
                <a:gd name="T46" fmla="*/ 170 w 296"/>
                <a:gd name="T47" fmla="*/ 511 h 569"/>
                <a:gd name="T48" fmla="*/ 186 w 296"/>
                <a:gd name="T49" fmla="*/ 513 h 569"/>
                <a:gd name="T50" fmla="*/ 296 w 296"/>
                <a:gd name="T51" fmla="*/ 513 h 569"/>
                <a:gd name="T52" fmla="*/ 296 w 296"/>
                <a:gd name="T53" fmla="*/ 551 h 569"/>
                <a:gd name="T54" fmla="*/ 277 w 296"/>
                <a:gd name="T55" fmla="*/ 558 h 569"/>
                <a:gd name="T56" fmla="*/ 251 w 296"/>
                <a:gd name="T57" fmla="*/ 563 h 569"/>
                <a:gd name="T58" fmla="*/ 224 w 296"/>
                <a:gd name="T59" fmla="*/ 567 h 569"/>
                <a:gd name="T60" fmla="*/ 199 w 296"/>
                <a:gd name="T61" fmla="*/ 569 h 5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96" h="569">
                  <a:moveTo>
                    <a:pt x="199" y="569"/>
                  </a:moveTo>
                  <a:lnTo>
                    <a:pt x="168" y="567"/>
                  </a:lnTo>
                  <a:lnTo>
                    <a:pt x="141" y="563"/>
                  </a:lnTo>
                  <a:lnTo>
                    <a:pt x="119" y="554"/>
                  </a:lnTo>
                  <a:lnTo>
                    <a:pt x="101" y="543"/>
                  </a:lnTo>
                  <a:lnTo>
                    <a:pt x="89" y="525"/>
                  </a:lnTo>
                  <a:lnTo>
                    <a:pt x="79" y="504"/>
                  </a:lnTo>
                  <a:lnTo>
                    <a:pt x="78" y="475"/>
                  </a:lnTo>
                  <a:lnTo>
                    <a:pt x="78" y="182"/>
                  </a:lnTo>
                  <a:lnTo>
                    <a:pt x="0" y="182"/>
                  </a:lnTo>
                  <a:lnTo>
                    <a:pt x="0" y="132"/>
                  </a:lnTo>
                  <a:lnTo>
                    <a:pt x="78" y="132"/>
                  </a:lnTo>
                  <a:lnTo>
                    <a:pt x="78" y="9"/>
                  </a:lnTo>
                  <a:lnTo>
                    <a:pt x="145" y="0"/>
                  </a:lnTo>
                  <a:lnTo>
                    <a:pt x="145" y="132"/>
                  </a:lnTo>
                  <a:lnTo>
                    <a:pt x="296" y="132"/>
                  </a:lnTo>
                  <a:lnTo>
                    <a:pt x="296" y="182"/>
                  </a:lnTo>
                  <a:lnTo>
                    <a:pt x="145" y="182"/>
                  </a:lnTo>
                  <a:lnTo>
                    <a:pt x="145" y="464"/>
                  </a:lnTo>
                  <a:lnTo>
                    <a:pt x="145" y="475"/>
                  </a:lnTo>
                  <a:lnTo>
                    <a:pt x="146" y="487"/>
                  </a:lnTo>
                  <a:lnTo>
                    <a:pt x="150" y="496"/>
                  </a:lnTo>
                  <a:lnTo>
                    <a:pt x="157" y="505"/>
                  </a:lnTo>
                  <a:lnTo>
                    <a:pt x="170" y="511"/>
                  </a:lnTo>
                  <a:lnTo>
                    <a:pt x="186" y="513"/>
                  </a:lnTo>
                  <a:lnTo>
                    <a:pt x="296" y="513"/>
                  </a:lnTo>
                  <a:lnTo>
                    <a:pt x="296" y="551"/>
                  </a:lnTo>
                  <a:lnTo>
                    <a:pt x="277" y="558"/>
                  </a:lnTo>
                  <a:lnTo>
                    <a:pt x="251" y="563"/>
                  </a:lnTo>
                  <a:lnTo>
                    <a:pt x="224" y="567"/>
                  </a:lnTo>
                  <a:lnTo>
                    <a:pt x="199" y="569"/>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1043" name="Freeform 145"/>
            <p:cNvSpPr>
              <a:spLocks noChangeAspect="1" noEditPoints="1"/>
            </p:cNvSpPr>
            <p:nvPr/>
          </p:nvSpPr>
          <p:spPr bwMode="auto">
            <a:xfrm>
              <a:off x="6923" y="9846"/>
              <a:ext cx="202" cy="803"/>
            </a:xfrm>
            <a:custGeom>
              <a:avLst/>
              <a:gdLst>
                <a:gd name="T0" fmla="*/ 67 w 202"/>
                <a:gd name="T1" fmla="*/ 803 h 803"/>
                <a:gd name="T2" fmla="*/ 56 w 202"/>
                <a:gd name="T3" fmla="*/ 803 h 803"/>
                <a:gd name="T4" fmla="*/ 40 w 202"/>
                <a:gd name="T5" fmla="*/ 801 h 803"/>
                <a:gd name="T6" fmla="*/ 20 w 202"/>
                <a:gd name="T7" fmla="*/ 799 h 803"/>
                <a:gd name="T8" fmla="*/ 0 w 202"/>
                <a:gd name="T9" fmla="*/ 794 h 803"/>
                <a:gd name="T10" fmla="*/ 0 w 202"/>
                <a:gd name="T11" fmla="*/ 747 h 803"/>
                <a:gd name="T12" fmla="*/ 54 w 202"/>
                <a:gd name="T13" fmla="*/ 747 h 803"/>
                <a:gd name="T14" fmla="*/ 78 w 202"/>
                <a:gd name="T15" fmla="*/ 747 h 803"/>
                <a:gd name="T16" fmla="*/ 96 w 202"/>
                <a:gd name="T17" fmla="*/ 743 h 803"/>
                <a:gd name="T18" fmla="*/ 110 w 202"/>
                <a:gd name="T19" fmla="*/ 736 h 803"/>
                <a:gd name="T20" fmla="*/ 121 w 202"/>
                <a:gd name="T21" fmla="*/ 727 h 803"/>
                <a:gd name="T22" fmla="*/ 130 w 202"/>
                <a:gd name="T23" fmla="*/ 711 h 803"/>
                <a:gd name="T24" fmla="*/ 134 w 202"/>
                <a:gd name="T25" fmla="*/ 689 h 803"/>
                <a:gd name="T26" fmla="*/ 135 w 202"/>
                <a:gd name="T27" fmla="*/ 660 h 803"/>
                <a:gd name="T28" fmla="*/ 135 w 202"/>
                <a:gd name="T29" fmla="*/ 178 h 803"/>
                <a:gd name="T30" fmla="*/ 202 w 202"/>
                <a:gd name="T31" fmla="*/ 178 h 803"/>
                <a:gd name="T32" fmla="*/ 202 w 202"/>
                <a:gd name="T33" fmla="*/ 664 h 803"/>
                <a:gd name="T34" fmla="*/ 201 w 202"/>
                <a:gd name="T35" fmla="*/ 700 h 803"/>
                <a:gd name="T36" fmla="*/ 193 w 202"/>
                <a:gd name="T37" fmla="*/ 730 h 803"/>
                <a:gd name="T38" fmla="*/ 181 w 202"/>
                <a:gd name="T39" fmla="*/ 754 h 803"/>
                <a:gd name="T40" fmla="*/ 166 w 202"/>
                <a:gd name="T41" fmla="*/ 772 h 803"/>
                <a:gd name="T42" fmla="*/ 146 w 202"/>
                <a:gd name="T43" fmla="*/ 786 h 803"/>
                <a:gd name="T44" fmla="*/ 123 w 202"/>
                <a:gd name="T45" fmla="*/ 795 h 803"/>
                <a:gd name="T46" fmla="*/ 96 w 202"/>
                <a:gd name="T47" fmla="*/ 801 h 803"/>
                <a:gd name="T48" fmla="*/ 67 w 202"/>
                <a:gd name="T49" fmla="*/ 803 h 803"/>
                <a:gd name="T50" fmla="*/ 135 w 202"/>
                <a:gd name="T51" fmla="*/ 84 h 803"/>
                <a:gd name="T52" fmla="*/ 135 w 202"/>
                <a:gd name="T53" fmla="*/ 0 h 803"/>
                <a:gd name="T54" fmla="*/ 202 w 202"/>
                <a:gd name="T55" fmla="*/ 0 h 803"/>
                <a:gd name="T56" fmla="*/ 202 w 202"/>
                <a:gd name="T57" fmla="*/ 84 h 803"/>
                <a:gd name="T58" fmla="*/ 135 w 202"/>
                <a:gd name="T59" fmla="*/ 84 h 8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2" h="803">
                  <a:moveTo>
                    <a:pt x="67" y="803"/>
                  </a:moveTo>
                  <a:lnTo>
                    <a:pt x="56" y="803"/>
                  </a:lnTo>
                  <a:lnTo>
                    <a:pt x="40" y="801"/>
                  </a:lnTo>
                  <a:lnTo>
                    <a:pt x="20" y="799"/>
                  </a:lnTo>
                  <a:lnTo>
                    <a:pt x="0" y="794"/>
                  </a:lnTo>
                  <a:lnTo>
                    <a:pt x="0" y="747"/>
                  </a:lnTo>
                  <a:lnTo>
                    <a:pt x="54" y="747"/>
                  </a:lnTo>
                  <a:lnTo>
                    <a:pt x="78" y="747"/>
                  </a:lnTo>
                  <a:lnTo>
                    <a:pt x="96" y="743"/>
                  </a:lnTo>
                  <a:lnTo>
                    <a:pt x="110" y="736"/>
                  </a:lnTo>
                  <a:lnTo>
                    <a:pt x="121" y="727"/>
                  </a:lnTo>
                  <a:lnTo>
                    <a:pt x="130" y="711"/>
                  </a:lnTo>
                  <a:lnTo>
                    <a:pt x="134" y="689"/>
                  </a:lnTo>
                  <a:lnTo>
                    <a:pt x="135" y="660"/>
                  </a:lnTo>
                  <a:lnTo>
                    <a:pt x="135" y="178"/>
                  </a:lnTo>
                  <a:lnTo>
                    <a:pt x="202" y="178"/>
                  </a:lnTo>
                  <a:lnTo>
                    <a:pt x="202" y="664"/>
                  </a:lnTo>
                  <a:lnTo>
                    <a:pt x="201" y="700"/>
                  </a:lnTo>
                  <a:lnTo>
                    <a:pt x="193" y="730"/>
                  </a:lnTo>
                  <a:lnTo>
                    <a:pt x="181" y="754"/>
                  </a:lnTo>
                  <a:lnTo>
                    <a:pt x="166" y="772"/>
                  </a:lnTo>
                  <a:lnTo>
                    <a:pt x="146" y="786"/>
                  </a:lnTo>
                  <a:lnTo>
                    <a:pt x="123" y="795"/>
                  </a:lnTo>
                  <a:lnTo>
                    <a:pt x="96" y="801"/>
                  </a:lnTo>
                  <a:lnTo>
                    <a:pt x="67" y="803"/>
                  </a:lnTo>
                  <a:close/>
                  <a:moveTo>
                    <a:pt x="135" y="84"/>
                  </a:moveTo>
                  <a:lnTo>
                    <a:pt x="135" y="0"/>
                  </a:lnTo>
                  <a:lnTo>
                    <a:pt x="202" y="0"/>
                  </a:lnTo>
                  <a:lnTo>
                    <a:pt x="202" y="84"/>
                  </a:lnTo>
                  <a:lnTo>
                    <a:pt x="135" y="84"/>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044" name="Freeform 146"/>
            <p:cNvSpPr>
              <a:spLocks noChangeAspect="1"/>
            </p:cNvSpPr>
            <p:nvPr/>
          </p:nvSpPr>
          <p:spPr bwMode="auto">
            <a:xfrm>
              <a:off x="7221" y="10024"/>
              <a:ext cx="394" cy="617"/>
            </a:xfrm>
            <a:custGeom>
              <a:avLst/>
              <a:gdLst>
                <a:gd name="T0" fmla="*/ 168 w 394"/>
                <a:gd name="T1" fmla="*/ 617 h 617"/>
                <a:gd name="T2" fmla="*/ 103 w 394"/>
                <a:gd name="T3" fmla="*/ 617 h 617"/>
                <a:gd name="T4" fmla="*/ 174 w 394"/>
                <a:gd name="T5" fmla="*/ 432 h 617"/>
                <a:gd name="T6" fmla="*/ 0 w 394"/>
                <a:gd name="T7" fmla="*/ 0 h 617"/>
                <a:gd name="T8" fmla="*/ 72 w 394"/>
                <a:gd name="T9" fmla="*/ 0 h 617"/>
                <a:gd name="T10" fmla="*/ 206 w 394"/>
                <a:gd name="T11" fmla="*/ 345 h 617"/>
                <a:gd name="T12" fmla="*/ 208 w 394"/>
                <a:gd name="T13" fmla="*/ 345 h 617"/>
                <a:gd name="T14" fmla="*/ 329 w 394"/>
                <a:gd name="T15" fmla="*/ 0 h 617"/>
                <a:gd name="T16" fmla="*/ 394 w 394"/>
                <a:gd name="T17" fmla="*/ 0 h 617"/>
                <a:gd name="T18" fmla="*/ 168 w 394"/>
                <a:gd name="T19" fmla="*/ 617 h 6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4" h="617">
                  <a:moveTo>
                    <a:pt x="168" y="617"/>
                  </a:moveTo>
                  <a:lnTo>
                    <a:pt x="103" y="617"/>
                  </a:lnTo>
                  <a:lnTo>
                    <a:pt x="174" y="432"/>
                  </a:lnTo>
                  <a:lnTo>
                    <a:pt x="0" y="0"/>
                  </a:lnTo>
                  <a:lnTo>
                    <a:pt x="72" y="0"/>
                  </a:lnTo>
                  <a:lnTo>
                    <a:pt x="206" y="345"/>
                  </a:lnTo>
                  <a:lnTo>
                    <a:pt x="208" y="345"/>
                  </a:lnTo>
                  <a:lnTo>
                    <a:pt x="329" y="0"/>
                  </a:lnTo>
                  <a:lnTo>
                    <a:pt x="394" y="0"/>
                  </a:lnTo>
                  <a:lnTo>
                    <a:pt x="168" y="61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045" name="Rectangle 147"/>
            <p:cNvSpPr>
              <a:spLocks noChangeAspect="1" noChangeArrowheads="1"/>
            </p:cNvSpPr>
            <p:nvPr/>
          </p:nvSpPr>
          <p:spPr bwMode="auto">
            <a:xfrm>
              <a:off x="7714" y="9841"/>
              <a:ext cx="63" cy="619"/>
            </a:xfrm>
            <a:prstGeom prst="rect">
              <a:avLst/>
            </a:prstGeom>
            <a:solidFill>
              <a:srgbClr val="84715E"/>
            </a:solidFill>
            <a:ln>
              <a:noFill/>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defRPr/>
              </a:pPr>
              <a:endParaRPr lang="da-DK" altLang="da-DK"/>
            </a:p>
          </p:txBody>
        </p:sp>
        <p:sp>
          <p:nvSpPr>
            <p:cNvPr id="1046" name="Rectangle 148"/>
            <p:cNvSpPr>
              <a:spLocks noChangeAspect="1" noChangeArrowheads="1"/>
            </p:cNvSpPr>
            <p:nvPr/>
          </p:nvSpPr>
          <p:spPr bwMode="auto">
            <a:xfrm>
              <a:off x="7934" y="9841"/>
              <a:ext cx="63" cy="619"/>
            </a:xfrm>
            <a:prstGeom prst="rect">
              <a:avLst/>
            </a:prstGeom>
            <a:solidFill>
              <a:srgbClr val="84715E"/>
            </a:solidFill>
            <a:ln>
              <a:noFill/>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defRPr/>
              </a:pPr>
              <a:endParaRPr lang="da-DK" altLang="da-DK"/>
            </a:p>
          </p:txBody>
        </p:sp>
        <p:sp>
          <p:nvSpPr>
            <p:cNvPr id="1047" name="Freeform 149"/>
            <p:cNvSpPr>
              <a:spLocks noChangeAspect="1" noEditPoints="1"/>
            </p:cNvSpPr>
            <p:nvPr/>
          </p:nvSpPr>
          <p:spPr bwMode="auto">
            <a:xfrm>
              <a:off x="8112" y="10015"/>
              <a:ext cx="366" cy="459"/>
            </a:xfrm>
            <a:custGeom>
              <a:avLst/>
              <a:gdLst>
                <a:gd name="T0" fmla="*/ 304 w 366"/>
                <a:gd name="T1" fmla="*/ 439 h 459"/>
                <a:gd name="T2" fmla="*/ 302 w 366"/>
                <a:gd name="T3" fmla="*/ 422 h 459"/>
                <a:gd name="T4" fmla="*/ 299 w 366"/>
                <a:gd name="T5" fmla="*/ 406 h 459"/>
                <a:gd name="T6" fmla="*/ 273 w 366"/>
                <a:gd name="T7" fmla="*/ 437 h 459"/>
                <a:gd name="T8" fmla="*/ 230 w 366"/>
                <a:gd name="T9" fmla="*/ 455 h 459"/>
                <a:gd name="T10" fmla="*/ 114 w 366"/>
                <a:gd name="T11" fmla="*/ 459 h 459"/>
                <a:gd name="T12" fmla="*/ 55 w 366"/>
                <a:gd name="T13" fmla="*/ 446 h 459"/>
                <a:gd name="T14" fmla="*/ 15 w 366"/>
                <a:gd name="T15" fmla="*/ 412 h 459"/>
                <a:gd name="T16" fmla="*/ 0 w 366"/>
                <a:gd name="T17" fmla="*/ 359 h 459"/>
                <a:gd name="T18" fmla="*/ 4 w 366"/>
                <a:gd name="T19" fmla="*/ 276 h 459"/>
                <a:gd name="T20" fmla="*/ 26 w 366"/>
                <a:gd name="T21" fmla="*/ 228 h 459"/>
                <a:gd name="T22" fmla="*/ 67 w 366"/>
                <a:gd name="T23" fmla="*/ 199 h 459"/>
                <a:gd name="T24" fmla="*/ 125 w 366"/>
                <a:gd name="T25" fmla="*/ 190 h 459"/>
                <a:gd name="T26" fmla="*/ 290 w 366"/>
                <a:gd name="T27" fmla="*/ 116 h 459"/>
                <a:gd name="T28" fmla="*/ 281 w 366"/>
                <a:gd name="T29" fmla="*/ 81 h 459"/>
                <a:gd name="T30" fmla="*/ 257 w 366"/>
                <a:gd name="T31" fmla="*/ 65 h 459"/>
                <a:gd name="T32" fmla="*/ 219 w 366"/>
                <a:gd name="T33" fmla="*/ 60 h 459"/>
                <a:gd name="T34" fmla="*/ 29 w 366"/>
                <a:gd name="T35" fmla="*/ 20 h 459"/>
                <a:gd name="T36" fmla="*/ 80 w 366"/>
                <a:gd name="T37" fmla="*/ 4 h 459"/>
                <a:gd name="T38" fmla="*/ 134 w 366"/>
                <a:gd name="T39" fmla="*/ 0 h 459"/>
                <a:gd name="T40" fmla="*/ 254 w 366"/>
                <a:gd name="T41" fmla="*/ 2 h 459"/>
                <a:gd name="T42" fmla="*/ 299 w 366"/>
                <a:gd name="T43" fmla="*/ 13 h 459"/>
                <a:gd name="T44" fmla="*/ 335 w 366"/>
                <a:gd name="T45" fmla="*/ 38 h 459"/>
                <a:gd name="T46" fmla="*/ 353 w 366"/>
                <a:gd name="T47" fmla="*/ 81 h 459"/>
                <a:gd name="T48" fmla="*/ 357 w 366"/>
                <a:gd name="T49" fmla="*/ 303 h 459"/>
                <a:gd name="T50" fmla="*/ 358 w 366"/>
                <a:gd name="T51" fmla="*/ 385 h 459"/>
                <a:gd name="T52" fmla="*/ 366 w 366"/>
                <a:gd name="T53" fmla="*/ 448 h 459"/>
                <a:gd name="T54" fmla="*/ 290 w 366"/>
                <a:gd name="T55" fmla="*/ 240 h 459"/>
                <a:gd name="T56" fmla="*/ 109 w 366"/>
                <a:gd name="T57" fmla="*/ 242 h 459"/>
                <a:gd name="T58" fmla="*/ 78 w 366"/>
                <a:gd name="T59" fmla="*/ 258 h 459"/>
                <a:gd name="T60" fmla="*/ 67 w 366"/>
                <a:gd name="T61" fmla="*/ 298 h 459"/>
                <a:gd name="T62" fmla="*/ 71 w 366"/>
                <a:gd name="T63" fmla="*/ 370 h 459"/>
                <a:gd name="T64" fmla="*/ 93 w 366"/>
                <a:gd name="T65" fmla="*/ 395 h 459"/>
                <a:gd name="T66" fmla="*/ 127 w 366"/>
                <a:gd name="T67" fmla="*/ 403 h 459"/>
                <a:gd name="T68" fmla="*/ 236 w 366"/>
                <a:gd name="T69" fmla="*/ 401 h 459"/>
                <a:gd name="T70" fmla="*/ 266 w 366"/>
                <a:gd name="T71" fmla="*/ 388 h 459"/>
                <a:gd name="T72" fmla="*/ 286 w 366"/>
                <a:gd name="T73" fmla="*/ 356 h 459"/>
                <a:gd name="T74" fmla="*/ 290 w 366"/>
                <a:gd name="T75" fmla="*/ 240 h 4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6" h="459">
                  <a:moveTo>
                    <a:pt x="306" y="448"/>
                  </a:moveTo>
                  <a:lnTo>
                    <a:pt x="304" y="439"/>
                  </a:lnTo>
                  <a:lnTo>
                    <a:pt x="304" y="431"/>
                  </a:lnTo>
                  <a:lnTo>
                    <a:pt x="302" y="422"/>
                  </a:lnTo>
                  <a:lnTo>
                    <a:pt x="301" y="406"/>
                  </a:lnTo>
                  <a:lnTo>
                    <a:pt x="299" y="406"/>
                  </a:lnTo>
                  <a:lnTo>
                    <a:pt x="288" y="422"/>
                  </a:lnTo>
                  <a:lnTo>
                    <a:pt x="273" y="437"/>
                  </a:lnTo>
                  <a:lnTo>
                    <a:pt x="254" y="448"/>
                  </a:lnTo>
                  <a:lnTo>
                    <a:pt x="230" y="455"/>
                  </a:lnTo>
                  <a:lnTo>
                    <a:pt x="201" y="459"/>
                  </a:lnTo>
                  <a:lnTo>
                    <a:pt x="114" y="459"/>
                  </a:lnTo>
                  <a:lnTo>
                    <a:pt x="82" y="455"/>
                  </a:lnTo>
                  <a:lnTo>
                    <a:pt x="55" y="446"/>
                  </a:lnTo>
                  <a:lnTo>
                    <a:pt x="33" y="431"/>
                  </a:lnTo>
                  <a:lnTo>
                    <a:pt x="15" y="412"/>
                  </a:lnTo>
                  <a:lnTo>
                    <a:pt x="4" y="388"/>
                  </a:lnTo>
                  <a:lnTo>
                    <a:pt x="0" y="359"/>
                  </a:lnTo>
                  <a:lnTo>
                    <a:pt x="0" y="309"/>
                  </a:lnTo>
                  <a:lnTo>
                    <a:pt x="4" y="276"/>
                  </a:lnTo>
                  <a:lnTo>
                    <a:pt x="11" y="249"/>
                  </a:lnTo>
                  <a:lnTo>
                    <a:pt x="26" y="228"/>
                  </a:lnTo>
                  <a:lnTo>
                    <a:pt x="44" y="211"/>
                  </a:lnTo>
                  <a:lnTo>
                    <a:pt x="67" y="199"/>
                  </a:lnTo>
                  <a:lnTo>
                    <a:pt x="94" y="193"/>
                  </a:lnTo>
                  <a:lnTo>
                    <a:pt x="125" y="190"/>
                  </a:lnTo>
                  <a:lnTo>
                    <a:pt x="290" y="190"/>
                  </a:lnTo>
                  <a:lnTo>
                    <a:pt x="290" y="116"/>
                  </a:lnTo>
                  <a:lnTo>
                    <a:pt x="286" y="96"/>
                  </a:lnTo>
                  <a:lnTo>
                    <a:pt x="281" y="81"/>
                  </a:lnTo>
                  <a:lnTo>
                    <a:pt x="270" y="71"/>
                  </a:lnTo>
                  <a:lnTo>
                    <a:pt x="257" y="65"/>
                  </a:lnTo>
                  <a:lnTo>
                    <a:pt x="239" y="62"/>
                  </a:lnTo>
                  <a:lnTo>
                    <a:pt x="219" y="60"/>
                  </a:lnTo>
                  <a:lnTo>
                    <a:pt x="29" y="60"/>
                  </a:lnTo>
                  <a:lnTo>
                    <a:pt x="29" y="20"/>
                  </a:lnTo>
                  <a:lnTo>
                    <a:pt x="53" y="9"/>
                  </a:lnTo>
                  <a:lnTo>
                    <a:pt x="80" y="4"/>
                  </a:lnTo>
                  <a:lnTo>
                    <a:pt x="109" y="0"/>
                  </a:lnTo>
                  <a:lnTo>
                    <a:pt x="134" y="0"/>
                  </a:lnTo>
                  <a:lnTo>
                    <a:pt x="228" y="0"/>
                  </a:lnTo>
                  <a:lnTo>
                    <a:pt x="254" y="2"/>
                  </a:lnTo>
                  <a:lnTo>
                    <a:pt x="277" y="6"/>
                  </a:lnTo>
                  <a:lnTo>
                    <a:pt x="299" y="13"/>
                  </a:lnTo>
                  <a:lnTo>
                    <a:pt x="319" y="24"/>
                  </a:lnTo>
                  <a:lnTo>
                    <a:pt x="335" y="38"/>
                  </a:lnTo>
                  <a:lnTo>
                    <a:pt x="346" y="56"/>
                  </a:lnTo>
                  <a:lnTo>
                    <a:pt x="353" y="81"/>
                  </a:lnTo>
                  <a:lnTo>
                    <a:pt x="357" y="110"/>
                  </a:lnTo>
                  <a:lnTo>
                    <a:pt x="357" y="303"/>
                  </a:lnTo>
                  <a:lnTo>
                    <a:pt x="357" y="348"/>
                  </a:lnTo>
                  <a:lnTo>
                    <a:pt x="358" y="385"/>
                  </a:lnTo>
                  <a:lnTo>
                    <a:pt x="362" y="417"/>
                  </a:lnTo>
                  <a:lnTo>
                    <a:pt x="366" y="448"/>
                  </a:lnTo>
                  <a:lnTo>
                    <a:pt x="306" y="448"/>
                  </a:lnTo>
                  <a:close/>
                  <a:moveTo>
                    <a:pt x="290" y="240"/>
                  </a:moveTo>
                  <a:lnTo>
                    <a:pt x="131" y="240"/>
                  </a:lnTo>
                  <a:lnTo>
                    <a:pt x="109" y="242"/>
                  </a:lnTo>
                  <a:lnTo>
                    <a:pt x="91" y="249"/>
                  </a:lnTo>
                  <a:lnTo>
                    <a:pt x="78" y="258"/>
                  </a:lnTo>
                  <a:lnTo>
                    <a:pt x="71" y="275"/>
                  </a:lnTo>
                  <a:lnTo>
                    <a:pt x="67" y="298"/>
                  </a:lnTo>
                  <a:lnTo>
                    <a:pt x="67" y="350"/>
                  </a:lnTo>
                  <a:lnTo>
                    <a:pt x="71" y="370"/>
                  </a:lnTo>
                  <a:lnTo>
                    <a:pt x="80" y="385"/>
                  </a:lnTo>
                  <a:lnTo>
                    <a:pt x="93" y="395"/>
                  </a:lnTo>
                  <a:lnTo>
                    <a:pt x="109" y="401"/>
                  </a:lnTo>
                  <a:lnTo>
                    <a:pt x="127" y="403"/>
                  </a:lnTo>
                  <a:lnTo>
                    <a:pt x="217" y="403"/>
                  </a:lnTo>
                  <a:lnTo>
                    <a:pt x="236" y="401"/>
                  </a:lnTo>
                  <a:lnTo>
                    <a:pt x="252" y="397"/>
                  </a:lnTo>
                  <a:lnTo>
                    <a:pt x="266" y="388"/>
                  </a:lnTo>
                  <a:lnTo>
                    <a:pt x="279" y="374"/>
                  </a:lnTo>
                  <a:lnTo>
                    <a:pt x="286" y="356"/>
                  </a:lnTo>
                  <a:lnTo>
                    <a:pt x="290" y="330"/>
                  </a:lnTo>
                  <a:lnTo>
                    <a:pt x="290" y="240"/>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048" name="Freeform 150"/>
            <p:cNvSpPr>
              <a:spLocks noChangeAspect="1"/>
            </p:cNvSpPr>
            <p:nvPr/>
          </p:nvSpPr>
          <p:spPr bwMode="auto">
            <a:xfrm>
              <a:off x="8617" y="10015"/>
              <a:ext cx="360" cy="448"/>
            </a:xfrm>
            <a:custGeom>
              <a:avLst/>
              <a:gdLst>
                <a:gd name="T0" fmla="*/ 293 w 360"/>
                <a:gd name="T1" fmla="*/ 448 h 448"/>
                <a:gd name="T2" fmla="*/ 293 w 360"/>
                <a:gd name="T3" fmla="*/ 107 h 448"/>
                <a:gd name="T4" fmla="*/ 289 w 360"/>
                <a:gd name="T5" fmla="*/ 87 h 448"/>
                <a:gd name="T6" fmla="*/ 280 w 360"/>
                <a:gd name="T7" fmla="*/ 74 h 448"/>
                <a:gd name="T8" fmla="*/ 267 w 360"/>
                <a:gd name="T9" fmla="*/ 67 h 448"/>
                <a:gd name="T10" fmla="*/ 253 w 360"/>
                <a:gd name="T11" fmla="*/ 62 h 448"/>
                <a:gd name="T12" fmla="*/ 237 w 360"/>
                <a:gd name="T13" fmla="*/ 60 h 448"/>
                <a:gd name="T14" fmla="*/ 168 w 360"/>
                <a:gd name="T15" fmla="*/ 60 h 448"/>
                <a:gd name="T16" fmla="*/ 136 w 360"/>
                <a:gd name="T17" fmla="*/ 62 h 448"/>
                <a:gd name="T18" fmla="*/ 107 w 360"/>
                <a:gd name="T19" fmla="*/ 65 h 448"/>
                <a:gd name="T20" fmla="*/ 83 w 360"/>
                <a:gd name="T21" fmla="*/ 69 h 448"/>
                <a:gd name="T22" fmla="*/ 67 w 360"/>
                <a:gd name="T23" fmla="*/ 72 h 448"/>
                <a:gd name="T24" fmla="*/ 67 w 360"/>
                <a:gd name="T25" fmla="*/ 448 h 448"/>
                <a:gd name="T26" fmla="*/ 0 w 360"/>
                <a:gd name="T27" fmla="*/ 448 h 448"/>
                <a:gd name="T28" fmla="*/ 0 w 360"/>
                <a:gd name="T29" fmla="*/ 9 h 448"/>
                <a:gd name="T30" fmla="*/ 63 w 360"/>
                <a:gd name="T31" fmla="*/ 9 h 448"/>
                <a:gd name="T32" fmla="*/ 67 w 360"/>
                <a:gd name="T33" fmla="*/ 40 h 448"/>
                <a:gd name="T34" fmla="*/ 92 w 360"/>
                <a:gd name="T35" fmla="*/ 22 h 448"/>
                <a:gd name="T36" fmla="*/ 121 w 360"/>
                <a:gd name="T37" fmla="*/ 9 h 448"/>
                <a:gd name="T38" fmla="*/ 152 w 360"/>
                <a:gd name="T39" fmla="*/ 2 h 448"/>
                <a:gd name="T40" fmla="*/ 183 w 360"/>
                <a:gd name="T41" fmla="*/ 0 h 448"/>
                <a:gd name="T42" fmla="*/ 249 w 360"/>
                <a:gd name="T43" fmla="*/ 0 h 448"/>
                <a:gd name="T44" fmla="*/ 275 w 360"/>
                <a:gd name="T45" fmla="*/ 2 h 448"/>
                <a:gd name="T46" fmla="*/ 296 w 360"/>
                <a:gd name="T47" fmla="*/ 6 h 448"/>
                <a:gd name="T48" fmla="*/ 318 w 360"/>
                <a:gd name="T49" fmla="*/ 15 h 448"/>
                <a:gd name="T50" fmla="*/ 334 w 360"/>
                <a:gd name="T51" fmla="*/ 29 h 448"/>
                <a:gd name="T52" fmla="*/ 349 w 360"/>
                <a:gd name="T53" fmla="*/ 47 h 448"/>
                <a:gd name="T54" fmla="*/ 358 w 360"/>
                <a:gd name="T55" fmla="*/ 71 h 448"/>
                <a:gd name="T56" fmla="*/ 360 w 360"/>
                <a:gd name="T57" fmla="*/ 98 h 448"/>
                <a:gd name="T58" fmla="*/ 360 w 360"/>
                <a:gd name="T59" fmla="*/ 448 h 448"/>
                <a:gd name="T60" fmla="*/ 293 w 360"/>
                <a:gd name="T61" fmla="*/ 448 h 4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0" h="448">
                  <a:moveTo>
                    <a:pt x="293" y="448"/>
                  </a:moveTo>
                  <a:lnTo>
                    <a:pt x="293" y="107"/>
                  </a:lnTo>
                  <a:lnTo>
                    <a:pt x="289" y="87"/>
                  </a:lnTo>
                  <a:lnTo>
                    <a:pt x="280" y="74"/>
                  </a:lnTo>
                  <a:lnTo>
                    <a:pt x="267" y="67"/>
                  </a:lnTo>
                  <a:lnTo>
                    <a:pt x="253" y="62"/>
                  </a:lnTo>
                  <a:lnTo>
                    <a:pt x="237" y="60"/>
                  </a:lnTo>
                  <a:lnTo>
                    <a:pt x="168" y="60"/>
                  </a:lnTo>
                  <a:lnTo>
                    <a:pt x="136" y="62"/>
                  </a:lnTo>
                  <a:lnTo>
                    <a:pt x="107" y="65"/>
                  </a:lnTo>
                  <a:lnTo>
                    <a:pt x="83" y="69"/>
                  </a:lnTo>
                  <a:lnTo>
                    <a:pt x="67" y="72"/>
                  </a:lnTo>
                  <a:lnTo>
                    <a:pt x="67" y="448"/>
                  </a:lnTo>
                  <a:lnTo>
                    <a:pt x="0" y="448"/>
                  </a:lnTo>
                  <a:lnTo>
                    <a:pt x="0" y="9"/>
                  </a:lnTo>
                  <a:lnTo>
                    <a:pt x="63" y="9"/>
                  </a:lnTo>
                  <a:lnTo>
                    <a:pt x="67" y="40"/>
                  </a:lnTo>
                  <a:lnTo>
                    <a:pt x="92" y="22"/>
                  </a:lnTo>
                  <a:lnTo>
                    <a:pt x="121" y="9"/>
                  </a:lnTo>
                  <a:lnTo>
                    <a:pt x="152" y="2"/>
                  </a:lnTo>
                  <a:lnTo>
                    <a:pt x="183" y="0"/>
                  </a:lnTo>
                  <a:lnTo>
                    <a:pt x="249" y="0"/>
                  </a:lnTo>
                  <a:lnTo>
                    <a:pt x="275" y="2"/>
                  </a:lnTo>
                  <a:lnTo>
                    <a:pt x="296" y="6"/>
                  </a:lnTo>
                  <a:lnTo>
                    <a:pt x="318" y="15"/>
                  </a:lnTo>
                  <a:lnTo>
                    <a:pt x="334" y="29"/>
                  </a:lnTo>
                  <a:lnTo>
                    <a:pt x="349" y="47"/>
                  </a:lnTo>
                  <a:lnTo>
                    <a:pt x="358" y="71"/>
                  </a:lnTo>
                  <a:lnTo>
                    <a:pt x="360" y="98"/>
                  </a:lnTo>
                  <a:lnTo>
                    <a:pt x="360" y="448"/>
                  </a:lnTo>
                  <a:lnTo>
                    <a:pt x="293" y="44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049" name="Freeform 151"/>
            <p:cNvSpPr>
              <a:spLocks noChangeAspect="1" noEditPoints="1"/>
            </p:cNvSpPr>
            <p:nvPr/>
          </p:nvSpPr>
          <p:spPr bwMode="auto">
            <a:xfrm>
              <a:off x="9107" y="9846"/>
              <a:ext cx="361" cy="628"/>
            </a:xfrm>
            <a:custGeom>
              <a:avLst/>
              <a:gdLst>
                <a:gd name="T0" fmla="*/ 302 w 361"/>
                <a:gd name="T1" fmla="*/ 617 h 628"/>
                <a:gd name="T2" fmla="*/ 295 w 361"/>
                <a:gd name="T3" fmla="*/ 584 h 628"/>
                <a:gd name="T4" fmla="*/ 269 w 361"/>
                <a:gd name="T5" fmla="*/ 606 h 628"/>
                <a:gd name="T6" fmla="*/ 240 w 361"/>
                <a:gd name="T7" fmla="*/ 619 h 628"/>
                <a:gd name="T8" fmla="*/ 210 w 361"/>
                <a:gd name="T9" fmla="*/ 626 h 628"/>
                <a:gd name="T10" fmla="*/ 177 w 361"/>
                <a:gd name="T11" fmla="*/ 628 h 628"/>
                <a:gd name="T12" fmla="*/ 107 w 361"/>
                <a:gd name="T13" fmla="*/ 628 h 628"/>
                <a:gd name="T14" fmla="*/ 87 w 361"/>
                <a:gd name="T15" fmla="*/ 626 h 628"/>
                <a:gd name="T16" fmla="*/ 65 w 361"/>
                <a:gd name="T17" fmla="*/ 620 h 628"/>
                <a:gd name="T18" fmla="*/ 45 w 361"/>
                <a:gd name="T19" fmla="*/ 613 h 628"/>
                <a:gd name="T20" fmla="*/ 27 w 361"/>
                <a:gd name="T21" fmla="*/ 599 h 628"/>
                <a:gd name="T22" fmla="*/ 13 w 361"/>
                <a:gd name="T23" fmla="*/ 581 h 628"/>
                <a:gd name="T24" fmla="*/ 3 w 361"/>
                <a:gd name="T25" fmla="*/ 557 h 628"/>
                <a:gd name="T26" fmla="*/ 0 w 361"/>
                <a:gd name="T27" fmla="*/ 527 h 628"/>
                <a:gd name="T28" fmla="*/ 0 w 361"/>
                <a:gd name="T29" fmla="*/ 292 h 628"/>
                <a:gd name="T30" fmla="*/ 3 w 361"/>
                <a:gd name="T31" fmla="*/ 259 h 628"/>
                <a:gd name="T32" fmla="*/ 13 w 361"/>
                <a:gd name="T33" fmla="*/ 232 h 628"/>
                <a:gd name="T34" fmla="*/ 27 w 361"/>
                <a:gd name="T35" fmla="*/ 211 h 628"/>
                <a:gd name="T36" fmla="*/ 45 w 361"/>
                <a:gd name="T37" fmla="*/ 193 h 628"/>
                <a:gd name="T38" fmla="*/ 69 w 361"/>
                <a:gd name="T39" fmla="*/ 180 h 628"/>
                <a:gd name="T40" fmla="*/ 96 w 361"/>
                <a:gd name="T41" fmla="*/ 171 h 628"/>
                <a:gd name="T42" fmla="*/ 126 w 361"/>
                <a:gd name="T43" fmla="*/ 169 h 628"/>
                <a:gd name="T44" fmla="*/ 190 w 361"/>
                <a:gd name="T45" fmla="*/ 169 h 628"/>
                <a:gd name="T46" fmla="*/ 220 w 361"/>
                <a:gd name="T47" fmla="*/ 171 h 628"/>
                <a:gd name="T48" fmla="*/ 249 w 361"/>
                <a:gd name="T49" fmla="*/ 180 h 628"/>
                <a:gd name="T50" fmla="*/ 275 w 361"/>
                <a:gd name="T51" fmla="*/ 191 h 628"/>
                <a:gd name="T52" fmla="*/ 295 w 361"/>
                <a:gd name="T53" fmla="*/ 207 h 628"/>
                <a:gd name="T54" fmla="*/ 295 w 361"/>
                <a:gd name="T55" fmla="*/ 0 h 628"/>
                <a:gd name="T56" fmla="*/ 361 w 361"/>
                <a:gd name="T57" fmla="*/ 0 h 628"/>
                <a:gd name="T58" fmla="*/ 361 w 361"/>
                <a:gd name="T59" fmla="*/ 617 h 628"/>
                <a:gd name="T60" fmla="*/ 302 w 361"/>
                <a:gd name="T61" fmla="*/ 617 h 628"/>
                <a:gd name="T62" fmla="*/ 295 w 361"/>
                <a:gd name="T63" fmla="*/ 256 h 628"/>
                <a:gd name="T64" fmla="*/ 275 w 361"/>
                <a:gd name="T65" fmla="*/ 247 h 628"/>
                <a:gd name="T66" fmla="*/ 249 w 361"/>
                <a:gd name="T67" fmla="*/ 238 h 628"/>
                <a:gd name="T68" fmla="*/ 219 w 361"/>
                <a:gd name="T69" fmla="*/ 231 h 628"/>
                <a:gd name="T70" fmla="*/ 182 w 361"/>
                <a:gd name="T71" fmla="*/ 229 h 628"/>
                <a:gd name="T72" fmla="*/ 119 w 361"/>
                <a:gd name="T73" fmla="*/ 229 h 628"/>
                <a:gd name="T74" fmla="*/ 108 w 361"/>
                <a:gd name="T75" fmla="*/ 229 h 628"/>
                <a:gd name="T76" fmla="*/ 96 w 361"/>
                <a:gd name="T77" fmla="*/ 232 h 628"/>
                <a:gd name="T78" fmla="*/ 85 w 361"/>
                <a:gd name="T79" fmla="*/ 240 h 628"/>
                <a:gd name="T80" fmla="*/ 76 w 361"/>
                <a:gd name="T81" fmla="*/ 252 h 628"/>
                <a:gd name="T82" fmla="*/ 70 w 361"/>
                <a:gd name="T83" fmla="*/ 268 h 628"/>
                <a:gd name="T84" fmla="*/ 69 w 361"/>
                <a:gd name="T85" fmla="*/ 290 h 628"/>
                <a:gd name="T86" fmla="*/ 69 w 361"/>
                <a:gd name="T87" fmla="*/ 512 h 628"/>
                <a:gd name="T88" fmla="*/ 70 w 361"/>
                <a:gd name="T89" fmla="*/ 534 h 628"/>
                <a:gd name="T90" fmla="*/ 78 w 361"/>
                <a:gd name="T91" fmla="*/ 550 h 628"/>
                <a:gd name="T92" fmla="*/ 88 w 361"/>
                <a:gd name="T93" fmla="*/ 559 h 628"/>
                <a:gd name="T94" fmla="*/ 103 w 361"/>
                <a:gd name="T95" fmla="*/ 564 h 628"/>
                <a:gd name="T96" fmla="*/ 116 w 361"/>
                <a:gd name="T97" fmla="*/ 566 h 628"/>
                <a:gd name="T98" fmla="*/ 130 w 361"/>
                <a:gd name="T99" fmla="*/ 566 h 628"/>
                <a:gd name="T100" fmla="*/ 181 w 361"/>
                <a:gd name="T101" fmla="*/ 566 h 628"/>
                <a:gd name="T102" fmla="*/ 220 w 361"/>
                <a:gd name="T103" fmla="*/ 564 h 628"/>
                <a:gd name="T104" fmla="*/ 251 w 361"/>
                <a:gd name="T105" fmla="*/ 561 h 628"/>
                <a:gd name="T106" fmla="*/ 276 w 361"/>
                <a:gd name="T107" fmla="*/ 555 h 628"/>
                <a:gd name="T108" fmla="*/ 295 w 361"/>
                <a:gd name="T109" fmla="*/ 552 h 628"/>
                <a:gd name="T110" fmla="*/ 295 w 361"/>
                <a:gd name="T111" fmla="*/ 256 h 6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61" h="628">
                  <a:moveTo>
                    <a:pt x="302" y="617"/>
                  </a:moveTo>
                  <a:lnTo>
                    <a:pt x="295" y="584"/>
                  </a:lnTo>
                  <a:lnTo>
                    <a:pt x="269" y="606"/>
                  </a:lnTo>
                  <a:lnTo>
                    <a:pt x="240" y="619"/>
                  </a:lnTo>
                  <a:lnTo>
                    <a:pt x="210" y="626"/>
                  </a:lnTo>
                  <a:lnTo>
                    <a:pt x="177" y="628"/>
                  </a:lnTo>
                  <a:lnTo>
                    <a:pt x="107" y="628"/>
                  </a:lnTo>
                  <a:lnTo>
                    <a:pt x="87" y="626"/>
                  </a:lnTo>
                  <a:lnTo>
                    <a:pt x="65" y="620"/>
                  </a:lnTo>
                  <a:lnTo>
                    <a:pt x="45" y="613"/>
                  </a:lnTo>
                  <a:lnTo>
                    <a:pt x="27" y="599"/>
                  </a:lnTo>
                  <a:lnTo>
                    <a:pt x="13" y="581"/>
                  </a:lnTo>
                  <a:lnTo>
                    <a:pt x="3" y="557"/>
                  </a:lnTo>
                  <a:lnTo>
                    <a:pt x="0" y="527"/>
                  </a:lnTo>
                  <a:lnTo>
                    <a:pt x="0" y="292"/>
                  </a:lnTo>
                  <a:lnTo>
                    <a:pt x="3" y="259"/>
                  </a:lnTo>
                  <a:lnTo>
                    <a:pt x="13" y="232"/>
                  </a:lnTo>
                  <a:lnTo>
                    <a:pt x="27" y="211"/>
                  </a:lnTo>
                  <a:lnTo>
                    <a:pt x="45" y="193"/>
                  </a:lnTo>
                  <a:lnTo>
                    <a:pt x="69" y="180"/>
                  </a:lnTo>
                  <a:lnTo>
                    <a:pt x="96" y="171"/>
                  </a:lnTo>
                  <a:lnTo>
                    <a:pt x="126" y="169"/>
                  </a:lnTo>
                  <a:lnTo>
                    <a:pt x="190" y="169"/>
                  </a:lnTo>
                  <a:lnTo>
                    <a:pt x="220" y="171"/>
                  </a:lnTo>
                  <a:lnTo>
                    <a:pt x="249" y="180"/>
                  </a:lnTo>
                  <a:lnTo>
                    <a:pt x="275" y="191"/>
                  </a:lnTo>
                  <a:lnTo>
                    <a:pt x="295" y="207"/>
                  </a:lnTo>
                  <a:lnTo>
                    <a:pt x="295" y="0"/>
                  </a:lnTo>
                  <a:lnTo>
                    <a:pt x="361" y="0"/>
                  </a:lnTo>
                  <a:lnTo>
                    <a:pt x="361" y="617"/>
                  </a:lnTo>
                  <a:lnTo>
                    <a:pt x="302" y="617"/>
                  </a:lnTo>
                  <a:close/>
                  <a:moveTo>
                    <a:pt x="295" y="256"/>
                  </a:moveTo>
                  <a:lnTo>
                    <a:pt x="275" y="247"/>
                  </a:lnTo>
                  <a:lnTo>
                    <a:pt x="249" y="238"/>
                  </a:lnTo>
                  <a:lnTo>
                    <a:pt x="219" y="231"/>
                  </a:lnTo>
                  <a:lnTo>
                    <a:pt x="182" y="229"/>
                  </a:lnTo>
                  <a:lnTo>
                    <a:pt x="119" y="229"/>
                  </a:lnTo>
                  <a:lnTo>
                    <a:pt x="108" y="229"/>
                  </a:lnTo>
                  <a:lnTo>
                    <a:pt x="96" y="232"/>
                  </a:lnTo>
                  <a:lnTo>
                    <a:pt x="85" y="240"/>
                  </a:lnTo>
                  <a:lnTo>
                    <a:pt x="76" y="252"/>
                  </a:lnTo>
                  <a:lnTo>
                    <a:pt x="70" y="268"/>
                  </a:lnTo>
                  <a:lnTo>
                    <a:pt x="69" y="290"/>
                  </a:lnTo>
                  <a:lnTo>
                    <a:pt x="69" y="512"/>
                  </a:lnTo>
                  <a:lnTo>
                    <a:pt x="70" y="534"/>
                  </a:lnTo>
                  <a:lnTo>
                    <a:pt x="78" y="550"/>
                  </a:lnTo>
                  <a:lnTo>
                    <a:pt x="88" y="559"/>
                  </a:lnTo>
                  <a:lnTo>
                    <a:pt x="103" y="564"/>
                  </a:lnTo>
                  <a:lnTo>
                    <a:pt x="116" y="566"/>
                  </a:lnTo>
                  <a:lnTo>
                    <a:pt x="130" y="566"/>
                  </a:lnTo>
                  <a:lnTo>
                    <a:pt x="181" y="566"/>
                  </a:lnTo>
                  <a:lnTo>
                    <a:pt x="220" y="564"/>
                  </a:lnTo>
                  <a:lnTo>
                    <a:pt x="251" y="561"/>
                  </a:lnTo>
                  <a:lnTo>
                    <a:pt x="276" y="555"/>
                  </a:lnTo>
                  <a:lnTo>
                    <a:pt x="295" y="552"/>
                  </a:lnTo>
                  <a:lnTo>
                    <a:pt x="295" y="256"/>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grpSp>
    </p:spTree>
  </p:cSld>
  <p:clrMap bg1="lt1" tx1="dk1" bg2="lt2" tx2="dk2" accent1="accent1" accent2="accent2" accent3="accent3" accent4="accent4" accent5="accent5" accent6="accent6" hlink="hlink" folHlink="folHlink"/>
  <p:sldLayoutIdLst>
    <p:sldLayoutId id="2147484357"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p:hf sldNum="0" hdr="0" dt="0"/>
  <p:txStyles>
    <p:titleStyle>
      <a:lvl1pPr algn="l" rtl="0" eaLnBrk="0" fontAlgn="base" hangingPunct="0">
        <a:lnSpc>
          <a:spcPct val="80000"/>
        </a:lnSpc>
        <a:spcBef>
          <a:spcPct val="0"/>
        </a:spcBef>
        <a:spcAft>
          <a:spcPct val="0"/>
        </a:spcAft>
        <a:defRPr sz="3000" b="1" kern="1200">
          <a:solidFill>
            <a:srgbClr val="3F3018"/>
          </a:solidFill>
          <a:latin typeface="+mj-lt"/>
          <a:ea typeface="+mj-ea"/>
          <a:cs typeface="+mj-cs"/>
        </a:defRPr>
      </a:lvl1pPr>
      <a:lvl2pPr algn="l" rtl="0" eaLnBrk="0" fontAlgn="base" hangingPunct="0">
        <a:lnSpc>
          <a:spcPct val="80000"/>
        </a:lnSpc>
        <a:spcBef>
          <a:spcPct val="0"/>
        </a:spcBef>
        <a:spcAft>
          <a:spcPct val="0"/>
        </a:spcAft>
        <a:defRPr sz="3000" b="1">
          <a:solidFill>
            <a:srgbClr val="3F3018"/>
          </a:solidFill>
          <a:latin typeface="Verdana" panose="020B0604030504040204" pitchFamily="34" charset="0"/>
        </a:defRPr>
      </a:lvl2pPr>
      <a:lvl3pPr algn="l" rtl="0" eaLnBrk="0" fontAlgn="base" hangingPunct="0">
        <a:lnSpc>
          <a:spcPct val="80000"/>
        </a:lnSpc>
        <a:spcBef>
          <a:spcPct val="0"/>
        </a:spcBef>
        <a:spcAft>
          <a:spcPct val="0"/>
        </a:spcAft>
        <a:defRPr sz="3000" b="1">
          <a:solidFill>
            <a:srgbClr val="3F3018"/>
          </a:solidFill>
          <a:latin typeface="Verdana" panose="020B0604030504040204" pitchFamily="34" charset="0"/>
        </a:defRPr>
      </a:lvl3pPr>
      <a:lvl4pPr algn="l" rtl="0" eaLnBrk="0" fontAlgn="base" hangingPunct="0">
        <a:lnSpc>
          <a:spcPct val="80000"/>
        </a:lnSpc>
        <a:spcBef>
          <a:spcPct val="0"/>
        </a:spcBef>
        <a:spcAft>
          <a:spcPct val="0"/>
        </a:spcAft>
        <a:defRPr sz="3000" b="1">
          <a:solidFill>
            <a:srgbClr val="3F3018"/>
          </a:solidFill>
          <a:latin typeface="Verdana" panose="020B0604030504040204" pitchFamily="34" charset="0"/>
        </a:defRPr>
      </a:lvl4pPr>
      <a:lvl5pPr algn="l" rtl="0" eaLnBrk="0" fontAlgn="base" hangingPunct="0">
        <a:lnSpc>
          <a:spcPct val="80000"/>
        </a:lnSpc>
        <a:spcBef>
          <a:spcPct val="0"/>
        </a:spcBef>
        <a:spcAft>
          <a:spcPct val="0"/>
        </a:spcAft>
        <a:defRPr sz="3000" b="1">
          <a:solidFill>
            <a:srgbClr val="3F3018"/>
          </a:solidFill>
          <a:latin typeface="Verdana" panose="020B0604030504040204" pitchFamily="34" charset="0"/>
        </a:defRPr>
      </a:lvl5pPr>
      <a:lvl6pPr marL="457200" algn="l" rtl="0" fontAlgn="base">
        <a:lnSpc>
          <a:spcPct val="80000"/>
        </a:lnSpc>
        <a:spcBef>
          <a:spcPct val="0"/>
        </a:spcBef>
        <a:spcAft>
          <a:spcPct val="0"/>
        </a:spcAft>
        <a:defRPr sz="3000" b="1">
          <a:solidFill>
            <a:srgbClr val="3F3018"/>
          </a:solidFill>
          <a:latin typeface="Verdana" panose="020B0604030504040204" pitchFamily="34" charset="0"/>
        </a:defRPr>
      </a:lvl6pPr>
      <a:lvl7pPr marL="914400" algn="l" rtl="0" fontAlgn="base">
        <a:lnSpc>
          <a:spcPct val="80000"/>
        </a:lnSpc>
        <a:spcBef>
          <a:spcPct val="0"/>
        </a:spcBef>
        <a:spcAft>
          <a:spcPct val="0"/>
        </a:spcAft>
        <a:defRPr sz="3000" b="1">
          <a:solidFill>
            <a:srgbClr val="3F3018"/>
          </a:solidFill>
          <a:latin typeface="Verdana" panose="020B0604030504040204" pitchFamily="34" charset="0"/>
        </a:defRPr>
      </a:lvl7pPr>
      <a:lvl8pPr marL="1371600" algn="l" rtl="0" fontAlgn="base">
        <a:lnSpc>
          <a:spcPct val="80000"/>
        </a:lnSpc>
        <a:spcBef>
          <a:spcPct val="0"/>
        </a:spcBef>
        <a:spcAft>
          <a:spcPct val="0"/>
        </a:spcAft>
        <a:defRPr sz="3000" b="1">
          <a:solidFill>
            <a:srgbClr val="3F3018"/>
          </a:solidFill>
          <a:latin typeface="Verdana" panose="020B0604030504040204" pitchFamily="34" charset="0"/>
        </a:defRPr>
      </a:lvl8pPr>
      <a:lvl9pPr marL="1828800" algn="l" rtl="0" fontAlgn="base">
        <a:lnSpc>
          <a:spcPct val="80000"/>
        </a:lnSpc>
        <a:spcBef>
          <a:spcPct val="0"/>
        </a:spcBef>
        <a:spcAft>
          <a:spcPct val="0"/>
        </a:spcAft>
        <a:defRPr sz="3000" b="1">
          <a:solidFill>
            <a:srgbClr val="3F3018"/>
          </a:solidFill>
          <a:latin typeface="Verdana" panose="020B0604030504040204" pitchFamily="34" charset="0"/>
        </a:defRPr>
      </a:lvl9pPr>
    </p:titleStyle>
    <p:bodyStyle>
      <a:lvl1pPr marL="271463" indent="-271463" algn="l" rtl="0" eaLnBrk="0" fontAlgn="base" hangingPunct="0">
        <a:spcBef>
          <a:spcPct val="0"/>
        </a:spcBef>
        <a:spcAft>
          <a:spcPct val="20000"/>
        </a:spcAft>
        <a:buClr>
          <a:schemeClr val="accent2"/>
        </a:buClr>
        <a:buFont typeface="Wingdings" panose="05000000000000000000" pitchFamily="2" charset="2"/>
        <a:buChar char="§"/>
        <a:defRPr sz="2400" kern="1200">
          <a:solidFill>
            <a:schemeClr val="tx1"/>
          </a:solidFill>
          <a:latin typeface="+mn-lt"/>
          <a:ea typeface="+mn-ea"/>
          <a:cs typeface="+mn-cs"/>
        </a:defRPr>
      </a:lvl1pPr>
      <a:lvl2pPr marL="898525" indent="-273050" algn="l" rtl="0" eaLnBrk="0" fontAlgn="base" hangingPunct="0">
        <a:spcBef>
          <a:spcPct val="0"/>
        </a:spcBef>
        <a:spcAft>
          <a:spcPct val="20000"/>
        </a:spcAft>
        <a:buClr>
          <a:schemeClr val="accent2"/>
        </a:buClr>
        <a:buFont typeface="Wingdings" panose="05000000000000000000" pitchFamily="2" charset="2"/>
        <a:buChar char="§"/>
        <a:defRPr sz="2000" kern="1200">
          <a:solidFill>
            <a:schemeClr val="tx1"/>
          </a:solidFill>
          <a:latin typeface="+mn-lt"/>
          <a:ea typeface="+mn-ea"/>
          <a:cs typeface="+mn-cs"/>
        </a:defRPr>
      </a:lvl2pPr>
      <a:lvl3pPr marL="1343025" indent="-180975" algn="l" rtl="0" eaLnBrk="0" fontAlgn="base" hangingPunct="0">
        <a:spcBef>
          <a:spcPct val="0"/>
        </a:spcBef>
        <a:spcAft>
          <a:spcPct val="20000"/>
        </a:spcAft>
        <a:buClr>
          <a:schemeClr val="accent2"/>
        </a:buClr>
        <a:buFont typeface="Wingdings" panose="05000000000000000000" pitchFamily="2" charset="2"/>
        <a:buChar char="§"/>
        <a:defRPr kern="1200">
          <a:solidFill>
            <a:schemeClr val="tx1"/>
          </a:solidFill>
          <a:latin typeface="+mn-lt"/>
          <a:ea typeface="+mn-ea"/>
          <a:cs typeface="+mn-cs"/>
        </a:defRPr>
      </a:lvl3pPr>
      <a:lvl4pPr marL="1892300" indent="-182563" algn="l" rtl="0" eaLnBrk="0" fontAlgn="base" hangingPunct="0">
        <a:spcBef>
          <a:spcPct val="0"/>
        </a:spcBef>
        <a:spcAft>
          <a:spcPct val="20000"/>
        </a:spcAft>
        <a:buClr>
          <a:schemeClr val="accent2"/>
        </a:buClr>
        <a:buFont typeface="Wingdings" panose="05000000000000000000" pitchFamily="2" charset="2"/>
        <a:buChar char="§"/>
        <a:defRPr sz="1600" kern="1200">
          <a:solidFill>
            <a:schemeClr val="tx1"/>
          </a:solidFill>
          <a:latin typeface="+mn-lt"/>
          <a:ea typeface="+mn-ea"/>
          <a:cs typeface="+mn-cs"/>
        </a:defRPr>
      </a:lvl4pPr>
      <a:lvl5pPr marL="2332038" indent="-176213" algn="l" rtl="0" eaLnBrk="0" fontAlgn="base" hangingPunct="0">
        <a:spcBef>
          <a:spcPct val="0"/>
        </a:spcBef>
        <a:spcAft>
          <a:spcPct val="20000"/>
        </a:spcAft>
        <a:buClr>
          <a:schemeClr val="accent2"/>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spect="1" noChangeArrowheads="1"/>
          </p:cNvSpPr>
          <p:nvPr>
            <p:ph type="title"/>
          </p:nvPr>
        </p:nvSpPr>
        <p:spPr bwMode="auto">
          <a:xfrm>
            <a:off x="539750" y="1187450"/>
            <a:ext cx="7559675"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smtClean="0"/>
              <a:t>Skriv overskrift her</a:t>
            </a:r>
          </a:p>
        </p:txBody>
      </p:sp>
      <p:sp>
        <p:nvSpPr>
          <p:cNvPr id="2051" name="Rectangle 5"/>
          <p:cNvSpPr>
            <a:spLocks noGrp="1" noChangeAspect="1" noChangeArrowheads="1"/>
          </p:cNvSpPr>
          <p:nvPr>
            <p:ph type="body" idx="1"/>
          </p:nvPr>
        </p:nvSpPr>
        <p:spPr bwMode="auto">
          <a:xfrm>
            <a:off x="539750" y="2159000"/>
            <a:ext cx="7559675" cy="403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smtClean="0"/>
              <a:t>Skriv tekst</a:t>
            </a:r>
          </a:p>
          <a:p>
            <a:pPr lvl="1"/>
            <a:r>
              <a:rPr lang="da-DK" altLang="da-DK" smtClean="0"/>
              <a:t>skriv tekst i bullit-form</a:t>
            </a:r>
          </a:p>
          <a:p>
            <a:pPr lvl="2"/>
            <a:r>
              <a:rPr lang="da-DK" altLang="da-DK" smtClean="0"/>
              <a:t>andet niveau</a:t>
            </a:r>
          </a:p>
          <a:p>
            <a:pPr lvl="3"/>
            <a:r>
              <a:rPr lang="da-DK" altLang="da-DK" smtClean="0"/>
              <a:t>tredje niveau</a:t>
            </a:r>
          </a:p>
          <a:p>
            <a:pPr lvl="4"/>
            <a:r>
              <a:rPr lang="da-DK" altLang="da-DK" smtClean="0"/>
              <a:t>fjerde niveau</a:t>
            </a:r>
          </a:p>
        </p:txBody>
      </p:sp>
      <p:sp>
        <p:nvSpPr>
          <p:cNvPr id="26" name="Rectangle 7"/>
          <p:cNvSpPr txBox="1">
            <a:spLocks noChangeArrowheads="1"/>
          </p:cNvSpPr>
          <p:nvPr/>
        </p:nvSpPr>
        <p:spPr bwMode="auto">
          <a:xfrm>
            <a:off x="6724650" y="6442075"/>
            <a:ext cx="2324100" cy="307975"/>
          </a:xfrm>
          <a:prstGeom prst="rect">
            <a:avLst/>
          </a:prstGeom>
          <a:noFill/>
          <a:ln>
            <a:noFill/>
          </a:ln>
          <a:effectLst/>
          <a:extLst/>
        </p:spPr>
        <p:txBody>
          <a:bodyPr lIns="0" tIns="0" rIns="0" bIns="0" anchor="b"/>
          <a:lstStyle>
            <a:defPPr>
              <a:defRPr lang="da-DK"/>
            </a:defPPr>
            <a:lvl1pPr marL="0" algn="r" defTabSz="914400" rtl="0" eaLnBrk="0" latinLnBrk="0" hangingPunct="0">
              <a:defRPr sz="9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3E969E-DBC2-4C76-869F-819E7347D1ED}" type="slidenum">
              <a:rPr lang="da-DK" altLang="da-DK" sz="600" smtClean="0">
                <a:solidFill>
                  <a:schemeClr val="bg2"/>
                </a:solidFill>
              </a:rPr>
              <a:pPr>
                <a:defRPr/>
              </a:pPr>
              <a:t>‹nr.›</a:t>
            </a:fld>
            <a:r>
              <a:rPr lang="da-DK" altLang="da-DK" sz="600" dirty="0" smtClean="0">
                <a:solidFill>
                  <a:schemeClr val="bg2"/>
                </a:solidFill>
              </a:rPr>
              <a:t>  ▪  www.regionmidtjylland.dk</a:t>
            </a:r>
            <a:endParaRPr lang="da-DK" altLang="da-DK" sz="600" dirty="0">
              <a:solidFill>
                <a:schemeClr val="bg2"/>
              </a:solidFill>
            </a:endParaRPr>
          </a:p>
        </p:txBody>
      </p:sp>
      <p:pic>
        <p:nvPicPr>
          <p:cNvPr id="2053" name="Billede 1"/>
          <p:cNvPicPr preferRelativeResize="0">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8424863" y="107950"/>
            <a:ext cx="6318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42" r:id="rId6"/>
    <p:sldLayoutId id="2147484363" r:id="rId7"/>
    <p:sldLayoutId id="2147484364" r:id="rId8"/>
    <p:sldLayoutId id="2147484365" r:id="rId9"/>
    <p:sldLayoutId id="2147484366" r:id="rId10"/>
    <p:sldLayoutId id="2147484367" r:id="rId11"/>
    <p:sldLayoutId id="2147484343" r:id="rId12"/>
    <p:sldLayoutId id="2147484344" r:id="rId13"/>
    <p:sldLayoutId id="2147484368" r:id="rId14"/>
    <p:sldLayoutId id="2147484345" r:id="rId15"/>
    <p:sldLayoutId id="2147484369" r:id="rId16"/>
    <p:sldLayoutId id="2147484346" r:id="rId17"/>
    <p:sldLayoutId id="2147484347" r:id="rId18"/>
    <p:sldLayoutId id="2147484348" r:id="rId19"/>
    <p:sldLayoutId id="2147484349" r:id="rId20"/>
    <p:sldLayoutId id="2147484350" r:id="rId21"/>
    <p:sldLayoutId id="2147484351" r:id="rId22"/>
    <p:sldLayoutId id="2147484352" r:id="rId23"/>
    <p:sldLayoutId id="2147484353" r:id="rId24"/>
    <p:sldLayoutId id="2147484354" r:id="rId25"/>
    <p:sldLayoutId id="2147484355" r:id="rId26"/>
    <p:sldLayoutId id="2147484356" r:id="rId27"/>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sz="2600" b="1">
          <a:solidFill>
            <a:schemeClr val="tx2"/>
          </a:solidFill>
          <a:latin typeface="+mj-lt"/>
          <a:ea typeface="+mj-ea"/>
          <a:cs typeface="+mj-cs"/>
        </a:defRPr>
      </a:lvl1pPr>
      <a:lvl2pPr algn="l" rtl="0" eaLnBrk="0" fontAlgn="base" hangingPunct="0">
        <a:lnSpc>
          <a:spcPct val="80000"/>
        </a:lnSpc>
        <a:spcBef>
          <a:spcPct val="0"/>
        </a:spcBef>
        <a:spcAft>
          <a:spcPct val="0"/>
        </a:spcAft>
        <a:defRPr sz="2600" b="1">
          <a:solidFill>
            <a:schemeClr val="tx2"/>
          </a:solidFill>
          <a:latin typeface="Verdana" pitchFamily="34" charset="0"/>
        </a:defRPr>
      </a:lvl2pPr>
      <a:lvl3pPr algn="l" rtl="0" eaLnBrk="0" fontAlgn="base" hangingPunct="0">
        <a:lnSpc>
          <a:spcPct val="80000"/>
        </a:lnSpc>
        <a:spcBef>
          <a:spcPct val="0"/>
        </a:spcBef>
        <a:spcAft>
          <a:spcPct val="0"/>
        </a:spcAft>
        <a:defRPr sz="2600" b="1">
          <a:solidFill>
            <a:schemeClr val="tx2"/>
          </a:solidFill>
          <a:latin typeface="Verdana" pitchFamily="34" charset="0"/>
        </a:defRPr>
      </a:lvl3pPr>
      <a:lvl4pPr algn="l" rtl="0" eaLnBrk="0" fontAlgn="base" hangingPunct="0">
        <a:lnSpc>
          <a:spcPct val="80000"/>
        </a:lnSpc>
        <a:spcBef>
          <a:spcPct val="0"/>
        </a:spcBef>
        <a:spcAft>
          <a:spcPct val="0"/>
        </a:spcAft>
        <a:defRPr sz="2600" b="1">
          <a:solidFill>
            <a:schemeClr val="tx2"/>
          </a:solidFill>
          <a:latin typeface="Verdana" pitchFamily="34" charset="0"/>
        </a:defRPr>
      </a:lvl4pPr>
      <a:lvl5pPr algn="l" rtl="0" eaLnBrk="0" fontAlgn="base" hangingPunct="0">
        <a:lnSpc>
          <a:spcPct val="80000"/>
        </a:lnSpc>
        <a:spcBef>
          <a:spcPct val="0"/>
        </a:spcBef>
        <a:spcAft>
          <a:spcPct val="0"/>
        </a:spcAft>
        <a:defRPr sz="2600" b="1">
          <a:solidFill>
            <a:schemeClr val="tx2"/>
          </a:solidFill>
          <a:latin typeface="Verdana" pitchFamily="34" charset="0"/>
        </a:defRPr>
      </a:lvl5pPr>
      <a:lvl6pPr marL="457067" algn="l" rtl="0" eaLnBrk="1" fontAlgn="base" hangingPunct="1">
        <a:lnSpc>
          <a:spcPct val="80000"/>
        </a:lnSpc>
        <a:spcBef>
          <a:spcPct val="0"/>
        </a:spcBef>
        <a:spcAft>
          <a:spcPct val="0"/>
        </a:spcAft>
        <a:defRPr sz="2999" b="1">
          <a:solidFill>
            <a:srgbClr val="3F3018"/>
          </a:solidFill>
          <a:latin typeface="Verdana" pitchFamily="34" charset="0"/>
        </a:defRPr>
      </a:lvl6pPr>
      <a:lvl7pPr marL="914134" algn="l" rtl="0" eaLnBrk="1" fontAlgn="base" hangingPunct="1">
        <a:lnSpc>
          <a:spcPct val="80000"/>
        </a:lnSpc>
        <a:spcBef>
          <a:spcPct val="0"/>
        </a:spcBef>
        <a:spcAft>
          <a:spcPct val="0"/>
        </a:spcAft>
        <a:defRPr sz="2999" b="1">
          <a:solidFill>
            <a:srgbClr val="3F3018"/>
          </a:solidFill>
          <a:latin typeface="Verdana" pitchFamily="34" charset="0"/>
        </a:defRPr>
      </a:lvl7pPr>
      <a:lvl8pPr marL="1371200" algn="l" rtl="0" eaLnBrk="1" fontAlgn="base" hangingPunct="1">
        <a:lnSpc>
          <a:spcPct val="80000"/>
        </a:lnSpc>
        <a:spcBef>
          <a:spcPct val="0"/>
        </a:spcBef>
        <a:spcAft>
          <a:spcPct val="0"/>
        </a:spcAft>
        <a:defRPr sz="2999" b="1">
          <a:solidFill>
            <a:srgbClr val="3F3018"/>
          </a:solidFill>
          <a:latin typeface="Verdana" pitchFamily="34" charset="0"/>
        </a:defRPr>
      </a:lvl8pPr>
      <a:lvl9pPr marL="1828267" algn="l" rtl="0" eaLnBrk="1" fontAlgn="base" hangingPunct="1">
        <a:lnSpc>
          <a:spcPct val="80000"/>
        </a:lnSpc>
        <a:spcBef>
          <a:spcPct val="0"/>
        </a:spcBef>
        <a:spcAft>
          <a:spcPct val="0"/>
        </a:spcAft>
        <a:defRPr sz="2999" b="1">
          <a:solidFill>
            <a:srgbClr val="3F3018"/>
          </a:solidFill>
          <a:latin typeface="Verdana" pitchFamily="34" charset="0"/>
        </a:defRPr>
      </a:lvl9pPr>
    </p:titleStyle>
    <p:bodyStyle>
      <a:lvl1pPr marL="341313" indent="-341313" algn="l" defTabSz="684213" rtl="0" eaLnBrk="0" fontAlgn="base" hangingPunct="0">
        <a:spcBef>
          <a:spcPct val="0"/>
        </a:spcBef>
        <a:spcAft>
          <a:spcPct val="20000"/>
        </a:spcAft>
        <a:buClr>
          <a:srgbClr val="CC6633"/>
        </a:buClr>
        <a:buFont typeface="Wingdings" panose="05000000000000000000" pitchFamily="2" charset="2"/>
        <a:buChar char="§"/>
        <a:defRPr sz="2300">
          <a:solidFill>
            <a:schemeClr val="tx1"/>
          </a:solidFill>
          <a:latin typeface="+mn-lt"/>
          <a:ea typeface="+mn-ea"/>
          <a:cs typeface="+mn-cs"/>
        </a:defRPr>
      </a:lvl1pPr>
      <a:lvl2pPr marL="896938" indent="-271463" algn="l" rtl="0" eaLnBrk="0" fontAlgn="base" hangingPunct="0">
        <a:spcBef>
          <a:spcPct val="0"/>
        </a:spcBef>
        <a:spcAft>
          <a:spcPct val="20000"/>
        </a:spcAft>
        <a:buClr>
          <a:srgbClr val="CC6633"/>
        </a:buClr>
        <a:buFont typeface="Wingdings" panose="05000000000000000000" pitchFamily="2" charset="2"/>
        <a:buChar char="§"/>
        <a:defRPr sz="2300">
          <a:solidFill>
            <a:schemeClr val="tx1"/>
          </a:solidFill>
          <a:latin typeface="+mn-lt"/>
        </a:defRPr>
      </a:lvl2pPr>
      <a:lvl3pPr marL="1341438" indent="-179388" algn="l" rtl="0" eaLnBrk="0" fontAlgn="base" hangingPunct="0">
        <a:spcBef>
          <a:spcPct val="0"/>
        </a:spcBef>
        <a:spcAft>
          <a:spcPct val="20000"/>
        </a:spcAft>
        <a:buClr>
          <a:srgbClr val="CC6633"/>
        </a:buClr>
        <a:buFont typeface="Wingdings" panose="05000000000000000000" pitchFamily="2" charset="2"/>
        <a:buChar char="§"/>
        <a:defRPr sz="1900">
          <a:solidFill>
            <a:schemeClr val="tx1"/>
          </a:solidFill>
          <a:latin typeface="+mn-lt"/>
        </a:defRPr>
      </a:lvl3pPr>
      <a:lvl4pPr marL="1890713" indent="-180975" algn="l" rtl="0" eaLnBrk="0" fontAlgn="base" hangingPunct="0">
        <a:spcBef>
          <a:spcPct val="0"/>
        </a:spcBef>
        <a:spcAft>
          <a:spcPct val="20000"/>
        </a:spcAft>
        <a:buClr>
          <a:srgbClr val="CC6633"/>
        </a:buClr>
        <a:buFont typeface="Wingdings" panose="05000000000000000000" pitchFamily="2" charset="2"/>
        <a:buChar char="§"/>
        <a:defRPr sz="1600">
          <a:solidFill>
            <a:schemeClr val="tx1"/>
          </a:solidFill>
          <a:latin typeface="+mn-lt"/>
        </a:defRPr>
      </a:lvl4pPr>
      <a:lvl5pPr marL="2330450" indent="-174625" algn="l" rtl="0" eaLnBrk="0" fontAlgn="base" hangingPunct="0">
        <a:spcBef>
          <a:spcPct val="0"/>
        </a:spcBef>
        <a:spcAft>
          <a:spcPct val="20000"/>
        </a:spcAft>
        <a:buClr>
          <a:srgbClr val="CC6633"/>
        </a:buClr>
        <a:buFont typeface="Wingdings" panose="05000000000000000000" pitchFamily="2" charset="2"/>
        <a:buChar char="§"/>
        <a:defRPr sz="1300">
          <a:solidFill>
            <a:schemeClr val="tx1"/>
          </a:solidFill>
          <a:latin typeface="+mn-lt"/>
        </a:defRPr>
      </a:lvl5pPr>
      <a:lvl6pPr marL="2788424" indent="-176162" algn="l" rtl="0" eaLnBrk="1" fontAlgn="base" hangingPunct="1">
        <a:spcBef>
          <a:spcPct val="0"/>
        </a:spcBef>
        <a:spcAft>
          <a:spcPct val="20000"/>
        </a:spcAft>
        <a:buClr>
          <a:schemeClr val="accent2"/>
        </a:buClr>
        <a:buFont typeface="Wingdings" pitchFamily="2" charset="2"/>
        <a:buChar char="§"/>
        <a:defRPr sz="1425">
          <a:solidFill>
            <a:schemeClr val="tx1"/>
          </a:solidFill>
          <a:latin typeface="+mn-lt"/>
        </a:defRPr>
      </a:lvl6pPr>
      <a:lvl7pPr marL="3245491" indent="-176162" algn="l" rtl="0" eaLnBrk="1" fontAlgn="base" hangingPunct="1">
        <a:spcBef>
          <a:spcPct val="0"/>
        </a:spcBef>
        <a:spcAft>
          <a:spcPct val="20000"/>
        </a:spcAft>
        <a:buClr>
          <a:schemeClr val="accent2"/>
        </a:buClr>
        <a:buFont typeface="Wingdings" pitchFamily="2" charset="2"/>
        <a:buChar char="§"/>
        <a:defRPr sz="1425">
          <a:solidFill>
            <a:schemeClr val="tx1"/>
          </a:solidFill>
          <a:latin typeface="+mn-lt"/>
        </a:defRPr>
      </a:lvl7pPr>
      <a:lvl8pPr marL="3702558" indent="-176162" algn="l" rtl="0" eaLnBrk="1" fontAlgn="base" hangingPunct="1">
        <a:spcBef>
          <a:spcPct val="0"/>
        </a:spcBef>
        <a:spcAft>
          <a:spcPct val="20000"/>
        </a:spcAft>
        <a:buClr>
          <a:schemeClr val="accent2"/>
        </a:buClr>
        <a:buFont typeface="Wingdings" pitchFamily="2" charset="2"/>
        <a:buChar char="§"/>
        <a:defRPr sz="1425">
          <a:solidFill>
            <a:schemeClr val="tx1"/>
          </a:solidFill>
          <a:latin typeface="+mn-lt"/>
        </a:defRPr>
      </a:lvl8pPr>
      <a:lvl9pPr marL="4159624" indent="-176162" algn="l" rtl="0" eaLnBrk="1" fontAlgn="base" hangingPunct="1">
        <a:spcBef>
          <a:spcPct val="0"/>
        </a:spcBef>
        <a:spcAft>
          <a:spcPct val="20000"/>
        </a:spcAft>
        <a:buClr>
          <a:schemeClr val="accent2"/>
        </a:buClr>
        <a:buFont typeface="Wingdings" pitchFamily="2" charset="2"/>
        <a:buChar char="§"/>
        <a:defRPr sz="1425">
          <a:solidFill>
            <a:schemeClr val="tx1"/>
          </a:solidFill>
          <a:latin typeface="+mn-lt"/>
        </a:defRPr>
      </a:lvl9pPr>
    </p:bodyStyle>
    <p:otherStyle>
      <a:defPPr>
        <a:defRPr lang="da-DK"/>
      </a:defPPr>
      <a:lvl1pPr marL="0" algn="l" defTabSz="914134" rtl="0" eaLnBrk="1" latinLnBrk="0" hangingPunct="1">
        <a:defRPr sz="1800" kern="1200">
          <a:solidFill>
            <a:schemeClr val="tx1"/>
          </a:solidFill>
          <a:latin typeface="+mn-lt"/>
          <a:ea typeface="+mn-ea"/>
          <a:cs typeface="+mn-cs"/>
        </a:defRPr>
      </a:lvl1pPr>
      <a:lvl2pPr marL="457067" algn="l" defTabSz="914134" rtl="0" eaLnBrk="1" latinLnBrk="0" hangingPunct="1">
        <a:defRPr sz="1800" kern="1200">
          <a:solidFill>
            <a:schemeClr val="tx1"/>
          </a:solidFill>
          <a:latin typeface="+mn-lt"/>
          <a:ea typeface="+mn-ea"/>
          <a:cs typeface="+mn-cs"/>
        </a:defRPr>
      </a:lvl2pPr>
      <a:lvl3pPr marL="914134" algn="l" defTabSz="914134" rtl="0" eaLnBrk="1" latinLnBrk="0" hangingPunct="1">
        <a:defRPr sz="1800" kern="1200">
          <a:solidFill>
            <a:schemeClr val="tx1"/>
          </a:solidFill>
          <a:latin typeface="+mn-lt"/>
          <a:ea typeface="+mn-ea"/>
          <a:cs typeface="+mn-cs"/>
        </a:defRPr>
      </a:lvl3pPr>
      <a:lvl4pPr marL="1371200" algn="l" defTabSz="914134" rtl="0" eaLnBrk="1" latinLnBrk="0" hangingPunct="1">
        <a:defRPr sz="1800" kern="1200">
          <a:solidFill>
            <a:schemeClr val="tx1"/>
          </a:solidFill>
          <a:latin typeface="+mn-lt"/>
          <a:ea typeface="+mn-ea"/>
          <a:cs typeface="+mn-cs"/>
        </a:defRPr>
      </a:lvl4pPr>
      <a:lvl5pPr marL="1828267" algn="l" defTabSz="914134" rtl="0" eaLnBrk="1" latinLnBrk="0" hangingPunct="1">
        <a:defRPr sz="1800" kern="1200">
          <a:solidFill>
            <a:schemeClr val="tx1"/>
          </a:solidFill>
          <a:latin typeface="+mn-lt"/>
          <a:ea typeface="+mn-ea"/>
          <a:cs typeface="+mn-cs"/>
        </a:defRPr>
      </a:lvl5pPr>
      <a:lvl6pPr marL="2285333" algn="l" defTabSz="914134" rtl="0" eaLnBrk="1" latinLnBrk="0" hangingPunct="1">
        <a:defRPr sz="1800" kern="1200">
          <a:solidFill>
            <a:schemeClr val="tx1"/>
          </a:solidFill>
          <a:latin typeface="+mn-lt"/>
          <a:ea typeface="+mn-ea"/>
          <a:cs typeface="+mn-cs"/>
        </a:defRPr>
      </a:lvl6pPr>
      <a:lvl7pPr marL="2742400" algn="l" defTabSz="914134" rtl="0" eaLnBrk="1" latinLnBrk="0" hangingPunct="1">
        <a:defRPr sz="1800" kern="1200">
          <a:solidFill>
            <a:schemeClr val="tx1"/>
          </a:solidFill>
          <a:latin typeface="+mn-lt"/>
          <a:ea typeface="+mn-ea"/>
          <a:cs typeface="+mn-cs"/>
        </a:defRPr>
      </a:lvl7pPr>
      <a:lvl8pPr marL="3199466" algn="l" defTabSz="914134" rtl="0" eaLnBrk="1" latinLnBrk="0" hangingPunct="1">
        <a:defRPr sz="1800" kern="1200">
          <a:solidFill>
            <a:schemeClr val="tx1"/>
          </a:solidFill>
          <a:latin typeface="+mn-lt"/>
          <a:ea typeface="+mn-ea"/>
          <a:cs typeface="+mn-cs"/>
        </a:defRPr>
      </a:lvl8pPr>
      <a:lvl9pPr marL="3656533" algn="l" defTabSz="91413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vision-goedstrup.rm.d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2"/>
          <p:cNvSpPr>
            <a:spLocks noGrp="1" noChangeArrowheads="1"/>
          </p:cNvSpPr>
          <p:nvPr>
            <p:ph type="ftr" sz="quarter" idx="10"/>
          </p:nvPr>
        </p:nvSpPr>
        <p:spPr>
          <a:noFill/>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da-DK" altLang="da-DK" sz="900" smtClean="0">
                <a:solidFill>
                  <a:schemeClr val="bg1"/>
                </a:solidFill>
              </a:rPr>
              <a:t>Regionshospitalet Gødstrup  ▪  www.godstrup.dk</a:t>
            </a:r>
          </a:p>
        </p:txBody>
      </p:sp>
      <p:sp>
        <p:nvSpPr>
          <p:cNvPr id="18435" name="Rectangle 14"/>
          <p:cNvSpPr>
            <a:spLocks noGrp="1" noChangeArrowheads="1"/>
          </p:cNvSpPr>
          <p:nvPr>
            <p:ph type="ctrTitle"/>
          </p:nvPr>
        </p:nvSpPr>
        <p:spPr>
          <a:xfrm>
            <a:off x="561975" y="4457700"/>
            <a:ext cx="8515350" cy="971550"/>
          </a:xfrm>
        </p:spPr>
        <p:txBody>
          <a:bodyPr/>
          <a:lstStyle/>
          <a:p>
            <a:pPr eaLnBrk="1" hangingPunct="1"/>
            <a:r>
              <a:rPr lang="da-DK" altLang="da-DK" smtClean="0"/>
              <a:t>Regionshospitalet Gødstrup</a:t>
            </a:r>
          </a:p>
        </p:txBody>
      </p:sp>
      <p:sp>
        <p:nvSpPr>
          <p:cNvPr id="18436" name="Rectangle 15"/>
          <p:cNvSpPr>
            <a:spLocks noGrp="1" noChangeArrowheads="1"/>
          </p:cNvSpPr>
          <p:nvPr>
            <p:ph type="subTitle" idx="1"/>
          </p:nvPr>
        </p:nvSpPr>
        <p:spPr>
          <a:xfrm>
            <a:off x="915988" y="5597525"/>
            <a:ext cx="7377112" cy="719138"/>
          </a:xfrm>
        </p:spPr>
        <p:txBody>
          <a:bodyPr/>
          <a:lstStyle/>
          <a:p>
            <a:pPr eaLnBrk="1" hangingPunct="1"/>
            <a:r>
              <a:rPr lang="da-DK" altLang="da-DK" sz="2400" smtClean="0"/>
              <a:t>Beskrivelse af vision 1.0</a:t>
            </a:r>
          </a:p>
        </p:txBody>
      </p:sp>
      <p:pic>
        <p:nvPicPr>
          <p:cNvPr id="18437" name="Billed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0850" y="4892675"/>
            <a:ext cx="1800225"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dsholder til tekst 2"/>
          <p:cNvSpPr>
            <a:spLocks noGrp="1"/>
          </p:cNvSpPr>
          <p:nvPr>
            <p:ph type="body" idx="1"/>
          </p:nvPr>
        </p:nvSpPr>
        <p:spPr>
          <a:xfrm>
            <a:off x="630238" y="2117725"/>
            <a:ext cx="5154612" cy="617538"/>
          </a:xfrm>
        </p:spPr>
        <p:txBody>
          <a:bodyPr anchor="t"/>
          <a:lstStyle/>
          <a:p>
            <a:r>
              <a:rPr lang="da-DK" altLang="da-DK" sz="1800" smtClean="0"/>
              <a:t>Vi investerer i forskning, uddannelse og læring</a:t>
            </a:r>
          </a:p>
        </p:txBody>
      </p:sp>
      <p:sp>
        <p:nvSpPr>
          <p:cNvPr id="4" name="Pladsholder til indhold 3"/>
          <p:cNvSpPr>
            <a:spLocks noGrp="1"/>
          </p:cNvSpPr>
          <p:nvPr>
            <p:ph sz="half" idx="2"/>
          </p:nvPr>
        </p:nvSpPr>
        <p:spPr>
          <a:xfrm>
            <a:off x="630238" y="2601913"/>
            <a:ext cx="4692650" cy="2763837"/>
          </a:xfrm>
        </p:spPr>
        <p:txBody>
          <a:bodyPr anchor="t">
            <a:noAutofit/>
          </a:bodyPr>
          <a:lstStyle/>
          <a:p>
            <a:pPr marL="0" indent="0">
              <a:buFont typeface="Wingdings" panose="05000000000000000000" pitchFamily="2" charset="2"/>
              <a:buNone/>
              <a:defRPr/>
            </a:pPr>
            <a:endParaRPr lang="da-DK" sz="1050" dirty="0" smtClean="0">
              <a:solidFill>
                <a:srgbClr val="FF0000"/>
              </a:solidFill>
            </a:endParaRPr>
          </a:p>
          <a:p>
            <a:pPr marL="0" indent="0">
              <a:buFont typeface="Wingdings" panose="05000000000000000000" pitchFamily="2" charset="2"/>
              <a:buNone/>
              <a:defRPr/>
            </a:pPr>
            <a:r>
              <a:rPr lang="da-DK" sz="1400" dirty="0">
                <a:solidFill>
                  <a:srgbClr val="000000"/>
                </a:solidFill>
              </a:rPr>
              <a:t>Vi fremmer og understøtter forskning og uddannelse i sygdom og sundhed som forudsætning for at udvikle høj faglig kvalitet – også i fremtiden</a:t>
            </a:r>
            <a:r>
              <a:rPr lang="da-DK" sz="1400" dirty="0" smtClean="0">
                <a:solidFill>
                  <a:srgbClr val="000000"/>
                </a:solidFill>
              </a:rPr>
              <a:t>.</a:t>
            </a:r>
          </a:p>
          <a:p>
            <a:pPr marL="0" indent="0">
              <a:buFont typeface="Wingdings" panose="05000000000000000000" pitchFamily="2" charset="2"/>
              <a:buNone/>
              <a:defRPr/>
            </a:pPr>
            <a:endParaRPr lang="da-DK" sz="1400" dirty="0">
              <a:solidFill>
                <a:srgbClr val="000000"/>
              </a:solidFill>
            </a:endParaRPr>
          </a:p>
          <a:p>
            <a:pPr marL="0" indent="0">
              <a:buFont typeface="Wingdings" panose="05000000000000000000" pitchFamily="2" charset="2"/>
              <a:buNone/>
              <a:defRPr/>
            </a:pPr>
            <a:r>
              <a:rPr lang="da-DK" sz="1400" dirty="0">
                <a:solidFill>
                  <a:srgbClr val="000000"/>
                </a:solidFill>
              </a:rPr>
              <a:t>Vi udvikler forskningsmiljøer og etablerer </a:t>
            </a:r>
            <a:r>
              <a:rPr lang="da-DK" sz="1400" dirty="0" smtClean="0">
                <a:solidFill>
                  <a:srgbClr val="000000"/>
                </a:solidFill>
              </a:rPr>
              <a:t>universitetsklinikker</a:t>
            </a:r>
            <a:r>
              <a:rPr lang="da-DK" sz="1400" dirty="0">
                <a:solidFill>
                  <a:srgbClr val="000000"/>
                </a:solidFill>
              </a:rPr>
              <a:t>, hvor viden skabes og anvendes på højt, internationalt niveau</a:t>
            </a:r>
            <a:r>
              <a:rPr lang="da-DK" sz="1400" dirty="0" smtClean="0">
                <a:solidFill>
                  <a:srgbClr val="000000"/>
                </a:solidFill>
              </a:rPr>
              <a:t>.</a:t>
            </a:r>
          </a:p>
          <a:p>
            <a:pPr marL="0" indent="0">
              <a:buFont typeface="Wingdings" panose="05000000000000000000" pitchFamily="2" charset="2"/>
              <a:buNone/>
              <a:defRPr/>
            </a:pPr>
            <a:endParaRPr lang="da-DK" sz="1400" dirty="0">
              <a:solidFill>
                <a:srgbClr val="000000"/>
              </a:solidFill>
            </a:endParaRPr>
          </a:p>
          <a:p>
            <a:pPr marL="0" indent="0">
              <a:buFont typeface="Wingdings" panose="05000000000000000000" pitchFamily="2" charset="2"/>
              <a:buNone/>
              <a:defRPr/>
            </a:pPr>
            <a:r>
              <a:rPr lang="da-DK" sz="1400" dirty="0">
                <a:solidFill>
                  <a:srgbClr val="000000"/>
                </a:solidFill>
              </a:rPr>
              <a:t>Vi er initiativrige og dygtige til at udvikle nye læringsformer- og værktøjer tværprofessionelt. </a:t>
            </a:r>
            <a:endParaRPr lang="da-DK" sz="1400" dirty="0" smtClean="0">
              <a:solidFill>
                <a:srgbClr val="000000"/>
              </a:solidFill>
            </a:endParaRPr>
          </a:p>
          <a:p>
            <a:pPr marL="0" indent="0">
              <a:buFont typeface="Wingdings" panose="05000000000000000000" pitchFamily="2" charset="2"/>
              <a:buNone/>
              <a:defRPr/>
            </a:pPr>
            <a:endParaRPr lang="da-DK" sz="1400" dirty="0">
              <a:solidFill>
                <a:srgbClr val="000000"/>
              </a:solidFill>
            </a:endParaRPr>
          </a:p>
          <a:p>
            <a:pPr marL="0" indent="0">
              <a:buFont typeface="Wingdings" panose="05000000000000000000" pitchFamily="2" charset="2"/>
              <a:buNone/>
              <a:defRPr/>
            </a:pPr>
            <a:r>
              <a:rPr lang="da-DK" sz="1400" dirty="0">
                <a:solidFill>
                  <a:srgbClr val="000000"/>
                </a:solidFill>
              </a:rPr>
              <a:t>Vi vil udnytte potentialet for synergi og samarbejde i NIDO | Center for Forskning og Uddannelse.</a:t>
            </a:r>
          </a:p>
        </p:txBody>
      </p:sp>
      <p:sp>
        <p:nvSpPr>
          <p:cNvPr id="29700" name="Pladsholder til sidefod 6"/>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da-DK" altLang="da-DK" sz="900" smtClean="0">
                <a:solidFill>
                  <a:schemeClr val="accent1"/>
                </a:solidFill>
              </a:rPr>
              <a:t>Regionshospitalet Gødstrup  ▪  www.godstrup.dk</a:t>
            </a:r>
          </a:p>
        </p:txBody>
      </p:sp>
      <p:pic>
        <p:nvPicPr>
          <p:cNvPr id="29701" name="Bille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2938" y="2617788"/>
            <a:ext cx="3240087"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itel 4"/>
          <p:cNvSpPr txBox="1">
            <a:spLocks/>
          </p:cNvSpPr>
          <p:nvPr/>
        </p:nvSpPr>
        <p:spPr bwMode="auto">
          <a:xfrm>
            <a:off x="631825" y="1123950"/>
            <a:ext cx="78867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Aft>
                <a:spcPct val="20000"/>
              </a:spcAft>
              <a:buClr>
                <a:schemeClr val="accent2"/>
              </a:buClr>
              <a:buFont typeface="Wingdings" panose="05000000000000000000" pitchFamily="2" charset="2"/>
              <a:buChar char="§"/>
              <a:defRPr sz="2400">
                <a:solidFill>
                  <a:schemeClr val="tx1"/>
                </a:solidFill>
                <a:latin typeface="Verdana" panose="020B0604030504040204" pitchFamily="34" charset="0"/>
              </a:defRPr>
            </a:lvl1pPr>
            <a:lvl2pPr marL="898525" indent="-273050">
              <a:spcAft>
                <a:spcPct val="20000"/>
              </a:spcAft>
              <a:buClr>
                <a:schemeClr val="accent2"/>
              </a:buClr>
              <a:buFont typeface="Wingdings" panose="05000000000000000000" pitchFamily="2" charset="2"/>
              <a:buChar char="§"/>
              <a:defRPr sz="2000">
                <a:solidFill>
                  <a:schemeClr val="tx1"/>
                </a:solidFill>
                <a:latin typeface="Verdana" panose="020B0604030504040204" pitchFamily="34" charset="0"/>
              </a:defRPr>
            </a:lvl2pPr>
            <a:lvl3pPr marL="1343025" indent="-180975">
              <a:spcAft>
                <a:spcPct val="20000"/>
              </a:spcAft>
              <a:buClr>
                <a:schemeClr val="accent2"/>
              </a:buClr>
              <a:buFont typeface="Wingdings" panose="05000000000000000000" pitchFamily="2" charset="2"/>
              <a:buChar char="§"/>
              <a:defRPr>
                <a:solidFill>
                  <a:schemeClr val="tx1"/>
                </a:solidFill>
                <a:latin typeface="Verdana" panose="020B0604030504040204" pitchFamily="34" charset="0"/>
              </a:defRPr>
            </a:lvl3pPr>
            <a:lvl4pPr marL="1892300" indent="-182563">
              <a:spcAft>
                <a:spcPct val="20000"/>
              </a:spcAft>
              <a:buClr>
                <a:schemeClr val="accent2"/>
              </a:buClr>
              <a:buFont typeface="Wingdings" panose="05000000000000000000" pitchFamily="2" charset="2"/>
              <a:buChar char="§"/>
              <a:defRPr sz="1600">
                <a:solidFill>
                  <a:schemeClr val="tx1"/>
                </a:solidFill>
                <a:latin typeface="Verdana" panose="020B0604030504040204" pitchFamily="34" charset="0"/>
              </a:defRPr>
            </a:lvl4pPr>
            <a:lvl5pPr marL="2332038" indent="-176213">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5pPr>
            <a:lvl6pPr marL="27892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6pPr>
            <a:lvl7pPr marL="32464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7pPr>
            <a:lvl8pPr marL="37036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8pPr>
            <a:lvl9pPr marL="41608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9pPr>
          </a:lstStyle>
          <a:p>
            <a:pPr>
              <a:lnSpc>
                <a:spcPct val="80000"/>
              </a:lnSpc>
              <a:spcAft>
                <a:spcPct val="0"/>
              </a:spcAft>
              <a:buClrTx/>
              <a:buFontTx/>
              <a:buNone/>
            </a:pPr>
            <a:r>
              <a:rPr lang="da-DK" altLang="da-DK" b="1">
                <a:solidFill>
                  <a:srgbClr val="3F3018"/>
                </a:solidFill>
              </a:rPr>
              <a:t>Pejlemærke – forskning, uddannelse og læring</a:t>
            </a:r>
            <a:endParaRPr lang="da-DK" altLang="da-DK" sz="3000" b="1">
              <a:solidFill>
                <a:srgbClr val="3F3018"/>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628650" y="1666875"/>
            <a:ext cx="7886700" cy="993775"/>
          </a:xfrm>
        </p:spPr>
        <p:txBody>
          <a:bodyPr/>
          <a:lstStyle/>
          <a:p>
            <a:r>
              <a:rPr lang="da-DK" altLang="da-DK" sz="2400" smtClean="0">
                <a:ea typeface="Verdana" panose="020B0604030504040204" pitchFamily="34" charset="0"/>
                <a:cs typeface="Verdana" panose="020B0604030504040204" pitchFamily="34" charset="0"/>
              </a:rPr>
              <a:t>Guide til vision 1.0</a:t>
            </a:r>
            <a:endParaRPr lang="da-DK" altLang="da-DK" sz="2400" smtClean="0">
              <a:solidFill>
                <a:srgbClr val="FF0000"/>
              </a:solidFill>
              <a:ea typeface="Verdana" panose="020B0604030504040204" pitchFamily="34" charset="0"/>
              <a:cs typeface="Verdana" panose="020B0604030504040204" pitchFamily="34" charset="0"/>
            </a:endParaRPr>
          </a:p>
        </p:txBody>
      </p:sp>
      <p:sp>
        <p:nvSpPr>
          <p:cNvPr id="3" name="Pladsholder til indhold 2"/>
          <p:cNvSpPr>
            <a:spLocks noGrp="1"/>
          </p:cNvSpPr>
          <p:nvPr>
            <p:ph idx="1"/>
          </p:nvPr>
        </p:nvSpPr>
        <p:spPr>
          <a:xfrm>
            <a:off x="628650" y="2736850"/>
            <a:ext cx="7886700" cy="3263900"/>
          </a:xfrm>
        </p:spPr>
        <p:txBody>
          <a:bodyPr>
            <a:normAutofit/>
          </a:bodyPr>
          <a:lstStyle/>
          <a:p>
            <a:pPr marL="0" indent="0">
              <a:buFont typeface="Wingdings" panose="05000000000000000000" pitchFamily="2" charset="2"/>
              <a:buNone/>
              <a:defRPr/>
            </a:pPr>
            <a:endParaRPr lang="da-DK" sz="1800" dirty="0">
              <a:ea typeface="Verdana" panose="020B0604030504040204" pitchFamily="34" charset="0"/>
              <a:cs typeface="Verdana" panose="020B0604030504040204" pitchFamily="34" charset="0"/>
            </a:endParaRPr>
          </a:p>
          <a:p>
            <a:pPr marL="0" indent="0">
              <a:buFont typeface="Wingdings" panose="05000000000000000000" pitchFamily="2" charset="2"/>
              <a:buNone/>
              <a:defRPr/>
            </a:pPr>
            <a:r>
              <a:rPr lang="da-DK" sz="1500" dirty="0">
                <a:solidFill>
                  <a:srgbClr val="000000"/>
                </a:solidFill>
                <a:ea typeface="Verdana" panose="020B0604030504040204" pitchFamily="34" charset="0"/>
                <a:cs typeface="Verdana" panose="020B0604030504040204" pitchFamily="34" charset="0"/>
              </a:rPr>
              <a:t>Vision 1.0 kan bruges af ledere og medarbejdere til at:</a:t>
            </a:r>
          </a:p>
          <a:p>
            <a:pPr>
              <a:defRPr/>
            </a:pPr>
            <a:r>
              <a:rPr lang="da-DK" sz="1500" dirty="0">
                <a:solidFill>
                  <a:srgbClr val="000000"/>
                </a:solidFill>
                <a:ea typeface="Verdana" panose="020B0604030504040204" pitchFamily="34" charset="0"/>
                <a:cs typeface="Verdana" panose="020B0604030504040204" pitchFamily="34" charset="0"/>
              </a:rPr>
              <a:t>etablere </a:t>
            </a:r>
            <a:r>
              <a:rPr lang="da-DK" sz="1500" dirty="0" smtClean="0">
                <a:solidFill>
                  <a:srgbClr val="000000"/>
                </a:solidFill>
                <a:ea typeface="Verdana" panose="020B0604030504040204" pitchFamily="34" charset="0"/>
                <a:cs typeface="Verdana" panose="020B0604030504040204" pitchFamily="34" charset="0"/>
              </a:rPr>
              <a:t>dialogmøder med </a:t>
            </a:r>
            <a:r>
              <a:rPr lang="da-DK" sz="1500" dirty="0">
                <a:solidFill>
                  <a:srgbClr val="000000"/>
                </a:solidFill>
                <a:ea typeface="Verdana" panose="020B0604030504040204" pitchFamily="34" charset="0"/>
                <a:cs typeface="Verdana" panose="020B0604030504040204" pitchFamily="34" charset="0"/>
              </a:rPr>
              <a:t>fælles fokus</a:t>
            </a:r>
          </a:p>
          <a:p>
            <a:pPr>
              <a:defRPr/>
            </a:pPr>
            <a:r>
              <a:rPr lang="da-DK" sz="1500" dirty="0">
                <a:solidFill>
                  <a:srgbClr val="000000"/>
                </a:solidFill>
                <a:ea typeface="Verdana" panose="020B0604030504040204" pitchFamily="34" charset="0"/>
                <a:cs typeface="Verdana" panose="020B0604030504040204" pitchFamily="34" charset="0"/>
              </a:rPr>
              <a:t>være et kompas i det fælles udviklingsarbejde</a:t>
            </a:r>
          </a:p>
          <a:p>
            <a:pPr>
              <a:defRPr/>
            </a:pPr>
            <a:r>
              <a:rPr lang="da-DK" sz="1500" dirty="0">
                <a:solidFill>
                  <a:srgbClr val="000000"/>
                </a:solidFill>
                <a:ea typeface="Verdana" panose="020B0604030504040204" pitchFamily="34" charset="0"/>
                <a:cs typeface="Verdana" panose="020B0604030504040204" pitchFamily="34" charset="0"/>
              </a:rPr>
              <a:t>give mulighed for at handle, prioritere, undersøge, lære og justere</a:t>
            </a:r>
          </a:p>
          <a:p>
            <a:pPr>
              <a:defRPr/>
            </a:pPr>
            <a:r>
              <a:rPr lang="da-DK" sz="1500" dirty="0">
                <a:solidFill>
                  <a:srgbClr val="000000"/>
                </a:solidFill>
                <a:ea typeface="Verdana" panose="020B0604030504040204" pitchFamily="34" charset="0"/>
                <a:cs typeface="Verdana" panose="020B0604030504040204" pitchFamily="34" charset="0"/>
              </a:rPr>
              <a:t>være afsæt og ramme for at skabe og fortælle attraktive historier om arbejdspladsen</a:t>
            </a:r>
            <a:r>
              <a:rPr lang="da-DK" sz="1500" dirty="0" smtClean="0">
                <a:solidFill>
                  <a:srgbClr val="000000"/>
                </a:solidFill>
                <a:ea typeface="Verdana" panose="020B0604030504040204" pitchFamily="34" charset="0"/>
                <a:cs typeface="Verdana" panose="020B0604030504040204" pitchFamily="34" charset="0"/>
              </a:rPr>
              <a:t>.</a:t>
            </a:r>
          </a:p>
          <a:p>
            <a:pPr>
              <a:defRPr/>
            </a:pPr>
            <a:endParaRPr lang="da-DK" sz="1500" dirty="0">
              <a:solidFill>
                <a:srgbClr val="000000"/>
              </a:solidFill>
              <a:ea typeface="Verdana" panose="020B0604030504040204" pitchFamily="34" charset="0"/>
              <a:cs typeface="Verdana" panose="020B0604030504040204" pitchFamily="34" charset="0"/>
            </a:endParaRPr>
          </a:p>
          <a:p>
            <a:pPr marL="0" indent="0">
              <a:buFont typeface="Wingdings" panose="05000000000000000000" pitchFamily="2" charset="2"/>
              <a:buNone/>
              <a:defRPr/>
            </a:pPr>
            <a:r>
              <a:rPr lang="da-DK" sz="1500" dirty="0">
                <a:solidFill>
                  <a:srgbClr val="000000"/>
                </a:solidFill>
                <a:ea typeface="Verdana" panose="020B0604030504040204" pitchFamily="34" charset="0"/>
                <a:cs typeface="Verdana" panose="020B0604030504040204" pitchFamily="34" charset="0"/>
              </a:rPr>
              <a:t>"1.0" betyder, at visionen er en dynamisk rettesnor for, hvad vi vælger at fokusere på over tid. Visionen med tilhørende pejlemærker og værktøjer vil en gang om året være til evaluering og drøftelse mellem hospitalsledelsen, afdelingsledelser og HMU</a:t>
            </a:r>
            <a:r>
              <a:rPr lang="da-DK" sz="1500" dirty="0" smtClean="0">
                <a:solidFill>
                  <a:srgbClr val="000000"/>
                </a:solidFill>
                <a:ea typeface="Verdana" panose="020B0604030504040204" pitchFamily="34" charset="0"/>
                <a:cs typeface="Verdana" panose="020B0604030504040204" pitchFamily="34" charset="0"/>
              </a:rPr>
              <a:t>.</a:t>
            </a:r>
          </a:p>
        </p:txBody>
      </p:sp>
      <p:pic>
        <p:nvPicPr>
          <p:cNvPr id="30724" name="Billed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16650" y="1036638"/>
            <a:ext cx="269875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kstfelt 3"/>
          <p:cNvSpPr txBox="1">
            <a:spLocks noChangeArrowheads="1"/>
          </p:cNvSpPr>
          <p:nvPr/>
        </p:nvSpPr>
        <p:spPr bwMode="auto">
          <a:xfrm>
            <a:off x="719138" y="3222625"/>
            <a:ext cx="47339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da-DK" altLang="da-DK" sz="1600"/>
              <a:t>Med vision 1.0 følger der en værktøjskasse med:</a:t>
            </a:r>
          </a:p>
          <a:p>
            <a:endParaRPr lang="da-DK" altLang="da-DK" sz="1600"/>
          </a:p>
          <a:p>
            <a:r>
              <a:rPr lang="da-DK" altLang="da-DK" sz="1600"/>
              <a:t>En film om visionen</a:t>
            </a:r>
          </a:p>
          <a:p>
            <a:r>
              <a:rPr lang="da-DK" altLang="da-DK" sz="1600"/>
              <a:t>Et samtalespil – et puslespil</a:t>
            </a:r>
          </a:p>
          <a:p>
            <a:r>
              <a:rPr lang="da-DK" altLang="da-DK" sz="1600"/>
              <a:t>Et handout der beskriver visionen</a:t>
            </a:r>
          </a:p>
          <a:p>
            <a:r>
              <a:rPr lang="da-DK" altLang="da-DK" sz="1600"/>
              <a:t>En PowerPoint med info om visionen og spørgsmål til dialog (lang version)</a:t>
            </a:r>
          </a:p>
          <a:p>
            <a:r>
              <a:rPr lang="da-DK" altLang="da-DK" sz="1600"/>
              <a:t>En PowerPoint med info om visionen (kort version)</a:t>
            </a:r>
          </a:p>
          <a:p>
            <a:endParaRPr lang="da-DK" altLang="da-DK" sz="1600"/>
          </a:p>
          <a:p>
            <a:r>
              <a:rPr lang="da-DK" altLang="da-DK" sz="1600"/>
              <a:t>Værktøjskassen kan ses på</a:t>
            </a:r>
            <a:br>
              <a:rPr lang="da-DK" altLang="da-DK" sz="1600"/>
            </a:br>
            <a:r>
              <a:rPr lang="da-DK" altLang="da-DK" sz="1600">
                <a:hlinkClick r:id="rId3"/>
              </a:rPr>
              <a:t>www.vision-goedstrup.rm.dk</a:t>
            </a:r>
            <a:r>
              <a:rPr lang="da-DK" altLang="da-DK" sz="1600"/>
              <a:t>  </a:t>
            </a:r>
          </a:p>
        </p:txBody>
      </p:sp>
      <p:sp>
        <p:nvSpPr>
          <p:cNvPr id="31747" name="Titel 12"/>
          <p:cNvSpPr>
            <a:spLocks noGrp="1"/>
          </p:cNvSpPr>
          <p:nvPr>
            <p:ph type="title"/>
          </p:nvPr>
        </p:nvSpPr>
        <p:spPr>
          <a:xfrm>
            <a:off x="619125" y="1212850"/>
            <a:ext cx="7197725" cy="914400"/>
          </a:xfrm>
        </p:spPr>
        <p:txBody>
          <a:bodyPr/>
          <a:lstStyle/>
          <a:p>
            <a:r>
              <a:rPr lang="da-DK" altLang="da-DK" sz="2400" smtClean="0"/>
              <a:t>Værktøjskasse til vision 1.0</a:t>
            </a:r>
          </a:p>
        </p:txBody>
      </p:sp>
      <p:pic>
        <p:nvPicPr>
          <p:cNvPr id="31748" name="Picture 2" descr="image0.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560" y="3995737"/>
            <a:ext cx="189071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lede 5"/>
          <p:cNvPicPr>
            <a:picLocks noChangeAspect="1"/>
          </p:cNvPicPr>
          <p:nvPr/>
        </p:nvPicPr>
        <p:blipFill>
          <a:blip r:embed="rId5"/>
          <a:stretch>
            <a:fillRect/>
          </a:stretch>
        </p:blipFill>
        <p:spPr>
          <a:xfrm>
            <a:off x="7205838" y="3995737"/>
            <a:ext cx="1781175" cy="25193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kstfelt 18"/>
          <p:cNvSpPr txBox="1"/>
          <p:nvPr/>
        </p:nvSpPr>
        <p:spPr>
          <a:xfrm>
            <a:off x="1995488" y="2276475"/>
            <a:ext cx="5762625" cy="2894013"/>
          </a:xfrm>
          <a:prstGeom prst="rect">
            <a:avLst/>
          </a:prstGeom>
          <a:noFill/>
        </p:spPr>
        <p:txBody>
          <a:bodyPr lIns="0" tIns="0" rIns="0" bIns="0">
            <a:spAutoFit/>
          </a:bodyPr>
          <a:lstStyle/>
          <a:p>
            <a:pPr defTabSz="914134" eaLnBrk="1" fontAlgn="auto" hangingPunct="1">
              <a:lnSpc>
                <a:spcPct val="110000"/>
              </a:lnSpc>
              <a:spcBef>
                <a:spcPts val="0"/>
              </a:spcBef>
              <a:spcAft>
                <a:spcPts val="0"/>
              </a:spcAft>
              <a:defRPr/>
            </a:pPr>
            <a:r>
              <a:rPr lang="da-DK" sz="5698" b="1" dirty="0">
                <a:solidFill>
                  <a:srgbClr val="990033"/>
                </a:solidFill>
                <a:latin typeface="Verdana"/>
              </a:rPr>
              <a:t>Dialog</a:t>
            </a:r>
            <a:br>
              <a:rPr lang="da-DK" sz="5698" b="1" dirty="0">
                <a:solidFill>
                  <a:srgbClr val="990033"/>
                </a:solidFill>
                <a:latin typeface="Verdana"/>
              </a:rPr>
            </a:br>
            <a:r>
              <a:rPr lang="da-DK" sz="5698" b="1" dirty="0">
                <a:solidFill>
                  <a:srgbClr val="990033"/>
                </a:solidFill>
                <a:latin typeface="Verdana"/>
              </a:rPr>
              <a:t>Dygtighed</a:t>
            </a:r>
            <a:br>
              <a:rPr lang="da-DK" sz="5698" b="1" dirty="0">
                <a:solidFill>
                  <a:srgbClr val="990033"/>
                </a:solidFill>
                <a:latin typeface="Verdana"/>
              </a:rPr>
            </a:br>
            <a:r>
              <a:rPr lang="da-DK" sz="5698" b="1" dirty="0">
                <a:solidFill>
                  <a:srgbClr val="990033"/>
                </a:solidFill>
                <a:latin typeface="Verdana"/>
              </a:rPr>
              <a:t>Dristighed</a:t>
            </a:r>
          </a:p>
        </p:txBody>
      </p:sp>
      <p:sp>
        <p:nvSpPr>
          <p:cNvPr id="33795" name="Titel 2"/>
          <p:cNvSpPr>
            <a:spLocks noGrp="1"/>
          </p:cNvSpPr>
          <p:nvPr>
            <p:ph type="title"/>
          </p:nvPr>
        </p:nvSpPr>
        <p:spPr>
          <a:xfrm>
            <a:off x="539750" y="1187450"/>
            <a:ext cx="7559675" cy="900113"/>
          </a:xfrm>
        </p:spPr>
        <p:txBody>
          <a:bodyPr/>
          <a:lstStyle/>
          <a:p>
            <a:pPr eaLnBrk="1" hangingPunct="1"/>
            <a:r>
              <a:rPr lang="da-DK" altLang="da-DK" sz="1800" smtClean="0">
                <a:solidFill>
                  <a:schemeClr val="tx1"/>
                </a:solidFill>
              </a:rPr>
              <a:t>Vi står på Region Midtjyllands 3 værdier</a:t>
            </a:r>
            <a:r>
              <a:rPr lang="da-DK" altLang="da-DK" sz="1800" b="0" smtClean="0">
                <a:solidFill>
                  <a:schemeClr val="tx1"/>
                </a:solidFill>
              </a:rPr>
              <a:t/>
            </a:r>
            <a:br>
              <a:rPr lang="da-DK" altLang="da-DK" sz="1800" b="0" smtClean="0">
                <a:solidFill>
                  <a:schemeClr val="tx1"/>
                </a:solidFill>
              </a:rPr>
            </a:br>
            <a:r>
              <a:rPr lang="da-DK" altLang="da-DK" sz="1800" b="0" smtClean="0">
                <a:solidFill>
                  <a:schemeClr val="tx1"/>
                </a:solidFill>
              </a:rPr>
              <a:t/>
            </a:r>
            <a:br>
              <a:rPr lang="da-DK" altLang="da-DK" sz="1800" b="0" smtClean="0">
                <a:solidFill>
                  <a:schemeClr val="tx1"/>
                </a:solidFill>
              </a:rPr>
            </a:br>
            <a:endParaRPr lang="da-DK" altLang="da-DK" sz="1800" b="0" smtClean="0">
              <a:solidFill>
                <a:schemeClr val="tx1"/>
              </a:solidFill>
            </a:endParaRPr>
          </a:p>
        </p:txBody>
      </p:sp>
      <p:grpSp>
        <p:nvGrpSpPr>
          <p:cNvPr id="21" name="Group 11"/>
          <p:cNvGrpSpPr>
            <a:grpSpLocks noChangeAspect="1"/>
          </p:cNvGrpSpPr>
          <p:nvPr/>
        </p:nvGrpSpPr>
        <p:grpSpPr bwMode="auto">
          <a:xfrm>
            <a:off x="1170677" y="3161905"/>
            <a:ext cx="1023672" cy="2023535"/>
            <a:chOff x="982" y="2049"/>
            <a:chExt cx="860" cy="1700"/>
          </a:xfrm>
          <a:solidFill>
            <a:schemeClr val="accent3"/>
          </a:solidFill>
        </p:grpSpPr>
        <p:sp>
          <p:nvSpPr>
            <p:cNvPr id="23" name="Freeform 12"/>
            <p:cNvSpPr>
              <a:spLocks/>
            </p:cNvSpPr>
            <p:nvPr/>
          </p:nvSpPr>
          <p:spPr bwMode="auto">
            <a:xfrm>
              <a:off x="1093" y="2879"/>
              <a:ext cx="175" cy="165"/>
            </a:xfrm>
            <a:custGeom>
              <a:avLst/>
              <a:gdLst>
                <a:gd name="T0" fmla="*/ 208 w 2912"/>
                <a:gd name="T1" fmla="*/ 1642 h 2736"/>
                <a:gd name="T2" fmla="*/ 1803 w 2912"/>
                <a:gd name="T3" fmla="*/ 2531 h 2736"/>
                <a:gd name="T4" fmla="*/ 2704 w 2912"/>
                <a:gd name="T5" fmla="*/ 958 h 2736"/>
                <a:gd name="T6" fmla="*/ 1318 w 2912"/>
                <a:gd name="T7" fmla="*/ 206 h 2736"/>
                <a:gd name="T8" fmla="*/ 208 w 2912"/>
                <a:gd name="T9" fmla="*/ 1642 h 2736"/>
              </a:gdLst>
              <a:ahLst/>
              <a:cxnLst>
                <a:cxn ang="0">
                  <a:pos x="T0" y="T1"/>
                </a:cxn>
                <a:cxn ang="0">
                  <a:pos x="T2" y="T3"/>
                </a:cxn>
                <a:cxn ang="0">
                  <a:pos x="T4" y="T5"/>
                </a:cxn>
                <a:cxn ang="0">
                  <a:pos x="T6" y="T7"/>
                </a:cxn>
                <a:cxn ang="0">
                  <a:pos x="T8" y="T9"/>
                </a:cxn>
              </a:cxnLst>
              <a:rect l="0" t="0" r="r" b="b"/>
              <a:pathLst>
                <a:path w="2912" h="2736">
                  <a:moveTo>
                    <a:pt x="208" y="1642"/>
                  </a:moveTo>
                  <a:cubicBezTo>
                    <a:pt x="416" y="2326"/>
                    <a:pt x="1110" y="2736"/>
                    <a:pt x="1803" y="2531"/>
                  </a:cubicBezTo>
                  <a:cubicBezTo>
                    <a:pt x="2496" y="2326"/>
                    <a:pt x="2912" y="1642"/>
                    <a:pt x="2704" y="958"/>
                  </a:cubicBezTo>
                  <a:cubicBezTo>
                    <a:pt x="2496" y="206"/>
                    <a:pt x="2011" y="0"/>
                    <a:pt x="1318" y="206"/>
                  </a:cubicBezTo>
                  <a:cubicBezTo>
                    <a:pt x="624" y="411"/>
                    <a:pt x="0" y="958"/>
                    <a:pt x="208" y="1642"/>
                  </a:cubicBezTo>
                </a:path>
              </a:pathLst>
            </a:custGeom>
            <a:grpFill/>
            <a:ln w="0">
              <a:noFill/>
              <a:prstDash val="solid"/>
              <a:round/>
              <a:headEnd/>
              <a:tailEnd/>
            </a:ln>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24" name="Freeform 13"/>
            <p:cNvSpPr>
              <a:spLocks/>
            </p:cNvSpPr>
            <p:nvPr/>
          </p:nvSpPr>
          <p:spPr bwMode="auto">
            <a:xfrm>
              <a:off x="982" y="2985"/>
              <a:ext cx="512" cy="764"/>
            </a:xfrm>
            <a:custGeom>
              <a:avLst/>
              <a:gdLst>
                <a:gd name="T0" fmla="*/ 0 w 512"/>
                <a:gd name="T1" fmla="*/ 383 h 764"/>
                <a:gd name="T2" fmla="*/ 41 w 512"/>
                <a:gd name="T3" fmla="*/ 378 h 764"/>
                <a:gd name="T4" fmla="*/ 120 w 512"/>
                <a:gd name="T5" fmla="*/ 169 h 764"/>
                <a:gd name="T6" fmla="*/ 124 w 512"/>
                <a:gd name="T7" fmla="*/ 305 h 764"/>
                <a:gd name="T8" fmla="*/ 129 w 512"/>
                <a:gd name="T9" fmla="*/ 719 h 764"/>
                <a:gd name="T10" fmla="*/ 100 w 512"/>
                <a:gd name="T11" fmla="*/ 760 h 764"/>
                <a:gd name="T12" fmla="*/ 174 w 512"/>
                <a:gd name="T13" fmla="*/ 755 h 764"/>
                <a:gd name="T14" fmla="*/ 224 w 512"/>
                <a:gd name="T15" fmla="*/ 395 h 764"/>
                <a:gd name="T16" fmla="*/ 286 w 512"/>
                <a:gd name="T17" fmla="*/ 764 h 764"/>
                <a:gd name="T18" fmla="*/ 355 w 512"/>
                <a:gd name="T19" fmla="*/ 764 h 764"/>
                <a:gd name="T20" fmla="*/ 322 w 512"/>
                <a:gd name="T21" fmla="*/ 722 h 764"/>
                <a:gd name="T22" fmla="*/ 319 w 512"/>
                <a:gd name="T23" fmla="*/ 329 h 764"/>
                <a:gd name="T24" fmla="*/ 289 w 512"/>
                <a:gd name="T25" fmla="*/ 152 h 764"/>
                <a:gd name="T26" fmla="*/ 417 w 512"/>
                <a:gd name="T27" fmla="*/ 169 h 764"/>
                <a:gd name="T28" fmla="*/ 512 w 512"/>
                <a:gd name="T29" fmla="*/ 17 h 764"/>
                <a:gd name="T30" fmla="*/ 496 w 512"/>
                <a:gd name="T31" fmla="*/ 0 h 764"/>
                <a:gd name="T32" fmla="*/ 396 w 512"/>
                <a:gd name="T33" fmla="*/ 119 h 764"/>
                <a:gd name="T34" fmla="*/ 293 w 512"/>
                <a:gd name="T35" fmla="*/ 66 h 764"/>
                <a:gd name="T36" fmla="*/ 100 w 512"/>
                <a:gd name="T37" fmla="*/ 71 h 764"/>
                <a:gd name="T38" fmla="*/ 0 w 512"/>
                <a:gd name="T39" fmla="*/ 38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2" h="764">
                  <a:moveTo>
                    <a:pt x="0" y="383"/>
                  </a:moveTo>
                  <a:lnTo>
                    <a:pt x="41" y="378"/>
                  </a:lnTo>
                  <a:lnTo>
                    <a:pt x="120" y="169"/>
                  </a:lnTo>
                  <a:lnTo>
                    <a:pt x="124" y="305"/>
                  </a:lnTo>
                  <a:lnTo>
                    <a:pt x="129" y="719"/>
                  </a:lnTo>
                  <a:lnTo>
                    <a:pt x="100" y="760"/>
                  </a:lnTo>
                  <a:lnTo>
                    <a:pt x="174" y="755"/>
                  </a:lnTo>
                  <a:lnTo>
                    <a:pt x="224" y="395"/>
                  </a:lnTo>
                  <a:lnTo>
                    <a:pt x="286" y="764"/>
                  </a:lnTo>
                  <a:lnTo>
                    <a:pt x="355" y="764"/>
                  </a:lnTo>
                  <a:lnTo>
                    <a:pt x="322" y="722"/>
                  </a:lnTo>
                  <a:lnTo>
                    <a:pt x="319" y="329"/>
                  </a:lnTo>
                  <a:lnTo>
                    <a:pt x="289" y="152"/>
                  </a:lnTo>
                  <a:lnTo>
                    <a:pt x="417" y="169"/>
                  </a:lnTo>
                  <a:lnTo>
                    <a:pt x="512" y="17"/>
                  </a:lnTo>
                  <a:lnTo>
                    <a:pt x="496" y="0"/>
                  </a:lnTo>
                  <a:lnTo>
                    <a:pt x="396" y="119"/>
                  </a:lnTo>
                  <a:lnTo>
                    <a:pt x="293" y="66"/>
                  </a:lnTo>
                  <a:lnTo>
                    <a:pt x="100" y="71"/>
                  </a:lnTo>
                  <a:lnTo>
                    <a:pt x="0" y="3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25" name="Freeform 14"/>
            <p:cNvSpPr>
              <a:spLocks/>
            </p:cNvSpPr>
            <p:nvPr/>
          </p:nvSpPr>
          <p:spPr bwMode="auto">
            <a:xfrm>
              <a:off x="1442" y="2170"/>
              <a:ext cx="57" cy="790"/>
            </a:xfrm>
            <a:custGeom>
              <a:avLst/>
              <a:gdLst>
                <a:gd name="T0" fmla="*/ 24 w 57"/>
                <a:gd name="T1" fmla="*/ 0 h 790"/>
                <a:gd name="T2" fmla="*/ 0 w 57"/>
                <a:gd name="T3" fmla="*/ 13 h 790"/>
                <a:gd name="T4" fmla="*/ 41 w 57"/>
                <a:gd name="T5" fmla="*/ 779 h 790"/>
                <a:gd name="T6" fmla="*/ 57 w 57"/>
                <a:gd name="T7" fmla="*/ 790 h 790"/>
                <a:gd name="T8" fmla="*/ 24 w 57"/>
                <a:gd name="T9" fmla="*/ 0 h 790"/>
              </a:gdLst>
              <a:ahLst/>
              <a:cxnLst>
                <a:cxn ang="0">
                  <a:pos x="T0" y="T1"/>
                </a:cxn>
                <a:cxn ang="0">
                  <a:pos x="T2" y="T3"/>
                </a:cxn>
                <a:cxn ang="0">
                  <a:pos x="T4" y="T5"/>
                </a:cxn>
                <a:cxn ang="0">
                  <a:pos x="T6" y="T7"/>
                </a:cxn>
                <a:cxn ang="0">
                  <a:pos x="T8" y="T9"/>
                </a:cxn>
              </a:cxnLst>
              <a:rect l="0" t="0" r="r" b="b"/>
              <a:pathLst>
                <a:path w="57" h="790">
                  <a:moveTo>
                    <a:pt x="24" y="0"/>
                  </a:moveTo>
                  <a:lnTo>
                    <a:pt x="0" y="13"/>
                  </a:lnTo>
                  <a:lnTo>
                    <a:pt x="41" y="779"/>
                  </a:lnTo>
                  <a:lnTo>
                    <a:pt x="57" y="79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26" name="Freeform 15"/>
            <p:cNvSpPr>
              <a:spLocks/>
            </p:cNvSpPr>
            <p:nvPr/>
          </p:nvSpPr>
          <p:spPr bwMode="auto">
            <a:xfrm>
              <a:off x="1064" y="2049"/>
              <a:ext cx="778" cy="164"/>
            </a:xfrm>
            <a:custGeom>
              <a:avLst/>
              <a:gdLst>
                <a:gd name="T0" fmla="*/ 778 w 778"/>
                <a:gd name="T1" fmla="*/ 29 h 164"/>
                <a:gd name="T2" fmla="*/ 757 w 778"/>
                <a:gd name="T3" fmla="*/ 0 h 164"/>
                <a:gd name="T4" fmla="*/ 0 w 778"/>
                <a:gd name="T5" fmla="*/ 143 h 164"/>
                <a:gd name="T6" fmla="*/ 0 w 778"/>
                <a:gd name="T7" fmla="*/ 164 h 164"/>
                <a:gd name="T8" fmla="*/ 778 w 778"/>
                <a:gd name="T9" fmla="*/ 29 h 164"/>
              </a:gdLst>
              <a:ahLst/>
              <a:cxnLst>
                <a:cxn ang="0">
                  <a:pos x="T0" y="T1"/>
                </a:cxn>
                <a:cxn ang="0">
                  <a:pos x="T2" y="T3"/>
                </a:cxn>
                <a:cxn ang="0">
                  <a:pos x="T4" y="T5"/>
                </a:cxn>
                <a:cxn ang="0">
                  <a:pos x="T6" y="T7"/>
                </a:cxn>
                <a:cxn ang="0">
                  <a:pos x="T8" y="T9"/>
                </a:cxn>
              </a:cxnLst>
              <a:rect l="0" t="0" r="r" b="b"/>
              <a:pathLst>
                <a:path w="778" h="164">
                  <a:moveTo>
                    <a:pt x="778" y="29"/>
                  </a:moveTo>
                  <a:lnTo>
                    <a:pt x="757" y="0"/>
                  </a:lnTo>
                  <a:lnTo>
                    <a:pt x="0" y="143"/>
                  </a:lnTo>
                  <a:lnTo>
                    <a:pt x="0" y="164"/>
                  </a:lnTo>
                  <a:lnTo>
                    <a:pt x="778"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grpSp>
      <p:grpSp>
        <p:nvGrpSpPr>
          <p:cNvPr id="27" name="Group 18"/>
          <p:cNvGrpSpPr>
            <a:grpSpLocks noChangeAspect="1"/>
          </p:cNvGrpSpPr>
          <p:nvPr/>
        </p:nvGrpSpPr>
        <p:grpSpPr bwMode="auto">
          <a:xfrm>
            <a:off x="4908265" y="2197341"/>
            <a:ext cx="1878318" cy="1020100"/>
            <a:chOff x="4122" y="1078"/>
            <a:chExt cx="1578" cy="857"/>
          </a:xfrm>
          <a:solidFill>
            <a:schemeClr val="accent3"/>
          </a:solidFill>
        </p:grpSpPr>
        <p:sp>
          <p:nvSpPr>
            <p:cNvPr id="29" name="Freeform 19"/>
            <p:cNvSpPr>
              <a:spLocks/>
            </p:cNvSpPr>
            <p:nvPr/>
          </p:nvSpPr>
          <p:spPr bwMode="auto">
            <a:xfrm>
              <a:off x="4214" y="1127"/>
              <a:ext cx="170" cy="180"/>
            </a:xfrm>
            <a:custGeom>
              <a:avLst/>
              <a:gdLst>
                <a:gd name="T0" fmla="*/ 1021 w 2688"/>
                <a:gd name="T1" fmla="*/ 2683 h 2832"/>
                <a:gd name="T2" fmla="*/ 2514 w 2688"/>
                <a:gd name="T3" fmla="*/ 1516 h 2832"/>
                <a:gd name="T4" fmla="*/ 1792 w 2688"/>
                <a:gd name="T5" fmla="*/ 125 h 2832"/>
                <a:gd name="T6" fmla="*/ 175 w 2688"/>
                <a:gd name="T7" fmla="*/ 1069 h 2832"/>
                <a:gd name="T8" fmla="*/ 1021 w 2688"/>
                <a:gd name="T9" fmla="*/ 2683 h 2832"/>
              </a:gdLst>
              <a:ahLst/>
              <a:cxnLst>
                <a:cxn ang="0">
                  <a:pos x="T0" y="T1"/>
                </a:cxn>
                <a:cxn ang="0">
                  <a:pos x="T2" y="T3"/>
                </a:cxn>
                <a:cxn ang="0">
                  <a:pos x="T4" y="T5"/>
                </a:cxn>
                <a:cxn ang="0">
                  <a:pos x="T6" y="T7"/>
                </a:cxn>
                <a:cxn ang="0">
                  <a:pos x="T8" y="T9"/>
                </a:cxn>
              </a:cxnLst>
              <a:rect l="0" t="0" r="r" b="b"/>
              <a:pathLst>
                <a:path w="2688" h="2832">
                  <a:moveTo>
                    <a:pt x="1021" y="2683"/>
                  </a:moveTo>
                  <a:cubicBezTo>
                    <a:pt x="1668" y="2832"/>
                    <a:pt x="2340" y="2286"/>
                    <a:pt x="2514" y="1516"/>
                  </a:cubicBezTo>
                  <a:cubicBezTo>
                    <a:pt x="2688" y="746"/>
                    <a:pt x="2440" y="249"/>
                    <a:pt x="1792" y="125"/>
                  </a:cubicBezTo>
                  <a:cubicBezTo>
                    <a:pt x="1145" y="0"/>
                    <a:pt x="349" y="299"/>
                    <a:pt x="175" y="1069"/>
                  </a:cubicBezTo>
                  <a:cubicBezTo>
                    <a:pt x="0" y="1839"/>
                    <a:pt x="374" y="2559"/>
                    <a:pt x="1021" y="2683"/>
                  </a:cubicBezTo>
                </a:path>
              </a:pathLst>
            </a:custGeom>
            <a:grpFill/>
            <a:ln w="0">
              <a:noFill/>
              <a:prstDash val="solid"/>
              <a:round/>
              <a:headEnd/>
              <a:tailEnd/>
            </a:ln>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30" name="Freeform 20"/>
            <p:cNvSpPr>
              <a:spLocks/>
            </p:cNvSpPr>
            <p:nvPr/>
          </p:nvSpPr>
          <p:spPr bwMode="auto">
            <a:xfrm>
              <a:off x="4836" y="1078"/>
              <a:ext cx="169" cy="180"/>
            </a:xfrm>
            <a:custGeom>
              <a:avLst/>
              <a:gdLst>
                <a:gd name="T0" fmla="*/ 1015 w 2672"/>
                <a:gd name="T1" fmla="*/ 2708 h 2832"/>
                <a:gd name="T2" fmla="*/ 2499 w 2672"/>
                <a:gd name="T3" fmla="*/ 1516 h 2832"/>
                <a:gd name="T4" fmla="*/ 1782 w 2672"/>
                <a:gd name="T5" fmla="*/ 125 h 2832"/>
                <a:gd name="T6" fmla="*/ 174 w 2672"/>
                <a:gd name="T7" fmla="*/ 1069 h 2832"/>
                <a:gd name="T8" fmla="*/ 1015 w 2672"/>
                <a:gd name="T9" fmla="*/ 2708 h 2832"/>
              </a:gdLst>
              <a:ahLst/>
              <a:cxnLst>
                <a:cxn ang="0">
                  <a:pos x="T0" y="T1"/>
                </a:cxn>
                <a:cxn ang="0">
                  <a:pos x="T2" y="T3"/>
                </a:cxn>
                <a:cxn ang="0">
                  <a:pos x="T4" y="T5"/>
                </a:cxn>
                <a:cxn ang="0">
                  <a:pos x="T6" y="T7"/>
                </a:cxn>
                <a:cxn ang="0">
                  <a:pos x="T8" y="T9"/>
                </a:cxn>
              </a:cxnLst>
              <a:rect l="0" t="0" r="r" b="b"/>
              <a:pathLst>
                <a:path w="2672" h="2832">
                  <a:moveTo>
                    <a:pt x="1015" y="2708"/>
                  </a:moveTo>
                  <a:cubicBezTo>
                    <a:pt x="1658" y="2832"/>
                    <a:pt x="2326" y="2311"/>
                    <a:pt x="2499" y="1516"/>
                  </a:cubicBezTo>
                  <a:cubicBezTo>
                    <a:pt x="2672" y="746"/>
                    <a:pt x="2425" y="249"/>
                    <a:pt x="1782" y="125"/>
                  </a:cubicBezTo>
                  <a:cubicBezTo>
                    <a:pt x="1139" y="0"/>
                    <a:pt x="347" y="299"/>
                    <a:pt x="174" y="1069"/>
                  </a:cubicBezTo>
                  <a:cubicBezTo>
                    <a:pt x="0" y="1839"/>
                    <a:pt x="372" y="2559"/>
                    <a:pt x="1015" y="2708"/>
                  </a:cubicBezTo>
                </a:path>
              </a:pathLst>
            </a:custGeom>
            <a:grpFill/>
            <a:ln w="0">
              <a:noFill/>
              <a:prstDash val="solid"/>
              <a:round/>
              <a:headEnd/>
              <a:tailEnd/>
            </a:ln>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31" name="Freeform 21"/>
            <p:cNvSpPr>
              <a:spLocks/>
            </p:cNvSpPr>
            <p:nvPr/>
          </p:nvSpPr>
          <p:spPr bwMode="auto">
            <a:xfrm>
              <a:off x="5446" y="1131"/>
              <a:ext cx="169" cy="178"/>
            </a:xfrm>
            <a:custGeom>
              <a:avLst/>
              <a:gdLst>
                <a:gd name="T0" fmla="*/ 1658 w 2672"/>
                <a:gd name="T1" fmla="*/ 2677 h 2800"/>
                <a:gd name="T2" fmla="*/ 2499 w 2672"/>
                <a:gd name="T3" fmla="*/ 1041 h 2800"/>
                <a:gd name="T4" fmla="*/ 891 w 2672"/>
                <a:gd name="T5" fmla="*/ 124 h 2800"/>
                <a:gd name="T6" fmla="*/ 174 w 2672"/>
                <a:gd name="T7" fmla="*/ 1512 h 2800"/>
                <a:gd name="T8" fmla="*/ 1658 w 2672"/>
                <a:gd name="T9" fmla="*/ 2677 h 2800"/>
              </a:gdLst>
              <a:ahLst/>
              <a:cxnLst>
                <a:cxn ang="0">
                  <a:pos x="T0" y="T1"/>
                </a:cxn>
                <a:cxn ang="0">
                  <a:pos x="T2" y="T3"/>
                </a:cxn>
                <a:cxn ang="0">
                  <a:pos x="T4" y="T5"/>
                </a:cxn>
                <a:cxn ang="0">
                  <a:pos x="T6" y="T7"/>
                </a:cxn>
                <a:cxn ang="0">
                  <a:pos x="T8" y="T9"/>
                </a:cxn>
              </a:cxnLst>
              <a:rect l="0" t="0" r="r" b="b"/>
              <a:pathLst>
                <a:path w="2672" h="2800">
                  <a:moveTo>
                    <a:pt x="1658" y="2677"/>
                  </a:moveTo>
                  <a:cubicBezTo>
                    <a:pt x="2301" y="2553"/>
                    <a:pt x="2672" y="1834"/>
                    <a:pt x="2499" y="1041"/>
                  </a:cubicBezTo>
                  <a:cubicBezTo>
                    <a:pt x="2301" y="273"/>
                    <a:pt x="1534" y="0"/>
                    <a:pt x="891" y="124"/>
                  </a:cubicBezTo>
                  <a:cubicBezTo>
                    <a:pt x="248" y="248"/>
                    <a:pt x="0" y="744"/>
                    <a:pt x="174" y="1512"/>
                  </a:cubicBezTo>
                  <a:cubicBezTo>
                    <a:pt x="347" y="2280"/>
                    <a:pt x="1015" y="2800"/>
                    <a:pt x="1658" y="2677"/>
                  </a:cubicBezTo>
                </a:path>
              </a:pathLst>
            </a:custGeom>
            <a:grpFill/>
            <a:ln w="0">
              <a:noFill/>
              <a:prstDash val="solid"/>
              <a:round/>
              <a:headEnd/>
              <a:tailEnd/>
            </a:ln>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32" name="Freeform 22"/>
            <p:cNvSpPr>
              <a:spLocks/>
            </p:cNvSpPr>
            <p:nvPr/>
          </p:nvSpPr>
          <p:spPr bwMode="auto">
            <a:xfrm>
              <a:off x="5346" y="1347"/>
              <a:ext cx="354" cy="584"/>
            </a:xfrm>
            <a:custGeom>
              <a:avLst/>
              <a:gdLst>
                <a:gd name="T0" fmla="*/ 331 w 354"/>
                <a:gd name="T1" fmla="*/ 0 h 584"/>
                <a:gd name="T2" fmla="*/ 298 w 354"/>
                <a:gd name="T3" fmla="*/ 0 h 584"/>
                <a:gd name="T4" fmla="*/ 298 w 354"/>
                <a:gd name="T5" fmla="*/ 291 h 584"/>
                <a:gd name="T6" fmla="*/ 14 w 354"/>
                <a:gd name="T7" fmla="*/ 291 h 584"/>
                <a:gd name="T8" fmla="*/ 0 w 354"/>
                <a:gd name="T9" fmla="*/ 584 h 584"/>
                <a:gd name="T10" fmla="*/ 51 w 354"/>
                <a:gd name="T11" fmla="*/ 584 h 584"/>
                <a:gd name="T12" fmla="*/ 64 w 354"/>
                <a:gd name="T13" fmla="*/ 329 h 584"/>
                <a:gd name="T14" fmla="*/ 298 w 354"/>
                <a:gd name="T15" fmla="*/ 329 h 584"/>
                <a:gd name="T16" fmla="*/ 325 w 354"/>
                <a:gd name="T17" fmla="*/ 584 h 584"/>
                <a:gd name="T18" fmla="*/ 354 w 354"/>
                <a:gd name="T19" fmla="*/ 584 h 584"/>
                <a:gd name="T20" fmla="*/ 331 w 354"/>
                <a:gd name="T21"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 h="584">
                  <a:moveTo>
                    <a:pt x="331" y="0"/>
                  </a:moveTo>
                  <a:lnTo>
                    <a:pt x="298" y="0"/>
                  </a:lnTo>
                  <a:lnTo>
                    <a:pt x="298" y="291"/>
                  </a:lnTo>
                  <a:lnTo>
                    <a:pt x="14" y="291"/>
                  </a:lnTo>
                  <a:lnTo>
                    <a:pt x="0" y="584"/>
                  </a:lnTo>
                  <a:lnTo>
                    <a:pt x="51" y="584"/>
                  </a:lnTo>
                  <a:lnTo>
                    <a:pt x="64" y="329"/>
                  </a:lnTo>
                  <a:lnTo>
                    <a:pt x="298" y="329"/>
                  </a:lnTo>
                  <a:lnTo>
                    <a:pt x="325" y="584"/>
                  </a:lnTo>
                  <a:lnTo>
                    <a:pt x="354" y="584"/>
                  </a:lnTo>
                  <a:lnTo>
                    <a:pt x="3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33" name="Freeform 23"/>
            <p:cNvSpPr>
              <a:spLocks/>
            </p:cNvSpPr>
            <p:nvPr/>
          </p:nvSpPr>
          <p:spPr bwMode="auto">
            <a:xfrm>
              <a:off x="4122" y="1347"/>
              <a:ext cx="350" cy="584"/>
            </a:xfrm>
            <a:custGeom>
              <a:avLst/>
              <a:gdLst>
                <a:gd name="T0" fmla="*/ 55 w 350"/>
                <a:gd name="T1" fmla="*/ 291 h 584"/>
                <a:gd name="T2" fmla="*/ 55 w 350"/>
                <a:gd name="T3" fmla="*/ 0 h 584"/>
                <a:gd name="T4" fmla="*/ 21 w 350"/>
                <a:gd name="T5" fmla="*/ 0 h 584"/>
                <a:gd name="T6" fmla="*/ 0 w 350"/>
                <a:gd name="T7" fmla="*/ 584 h 584"/>
                <a:gd name="T8" fmla="*/ 26 w 350"/>
                <a:gd name="T9" fmla="*/ 584 h 584"/>
                <a:gd name="T10" fmla="*/ 55 w 350"/>
                <a:gd name="T11" fmla="*/ 329 h 584"/>
                <a:gd name="T12" fmla="*/ 289 w 350"/>
                <a:gd name="T13" fmla="*/ 329 h 584"/>
                <a:gd name="T14" fmla="*/ 301 w 350"/>
                <a:gd name="T15" fmla="*/ 584 h 584"/>
                <a:gd name="T16" fmla="*/ 350 w 350"/>
                <a:gd name="T17" fmla="*/ 584 h 584"/>
                <a:gd name="T18" fmla="*/ 337 w 350"/>
                <a:gd name="T19" fmla="*/ 291 h 584"/>
                <a:gd name="T20" fmla="*/ 55 w 350"/>
                <a:gd name="T21" fmla="*/ 291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584">
                  <a:moveTo>
                    <a:pt x="55" y="291"/>
                  </a:moveTo>
                  <a:lnTo>
                    <a:pt x="55" y="0"/>
                  </a:lnTo>
                  <a:lnTo>
                    <a:pt x="21" y="0"/>
                  </a:lnTo>
                  <a:lnTo>
                    <a:pt x="0" y="584"/>
                  </a:lnTo>
                  <a:lnTo>
                    <a:pt x="26" y="584"/>
                  </a:lnTo>
                  <a:lnTo>
                    <a:pt x="55" y="329"/>
                  </a:lnTo>
                  <a:lnTo>
                    <a:pt x="289" y="329"/>
                  </a:lnTo>
                  <a:lnTo>
                    <a:pt x="301" y="584"/>
                  </a:lnTo>
                  <a:lnTo>
                    <a:pt x="350" y="584"/>
                  </a:lnTo>
                  <a:lnTo>
                    <a:pt x="337" y="291"/>
                  </a:lnTo>
                  <a:lnTo>
                    <a:pt x="55"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34" name="Freeform 24"/>
            <p:cNvSpPr>
              <a:spLocks/>
            </p:cNvSpPr>
            <p:nvPr/>
          </p:nvSpPr>
          <p:spPr bwMode="auto">
            <a:xfrm>
              <a:off x="4210" y="1189"/>
              <a:ext cx="401" cy="734"/>
            </a:xfrm>
            <a:custGeom>
              <a:avLst/>
              <a:gdLst>
                <a:gd name="T0" fmla="*/ 289 w 401"/>
                <a:gd name="T1" fmla="*/ 353 h 734"/>
                <a:gd name="T2" fmla="*/ 138 w 401"/>
                <a:gd name="T3" fmla="*/ 342 h 734"/>
                <a:gd name="T4" fmla="*/ 138 w 401"/>
                <a:gd name="T5" fmla="*/ 202 h 734"/>
                <a:gd name="T6" fmla="*/ 269 w 401"/>
                <a:gd name="T7" fmla="*/ 175 h 734"/>
                <a:gd name="T8" fmla="*/ 330 w 401"/>
                <a:gd name="T9" fmla="*/ 177 h 734"/>
                <a:gd name="T10" fmla="*/ 355 w 401"/>
                <a:gd name="T11" fmla="*/ 148 h 734"/>
                <a:gd name="T12" fmla="*/ 300 w 401"/>
                <a:gd name="T13" fmla="*/ 142 h 734"/>
                <a:gd name="T14" fmla="*/ 324 w 401"/>
                <a:gd name="T15" fmla="*/ 109 h 734"/>
                <a:gd name="T16" fmla="*/ 283 w 401"/>
                <a:gd name="T17" fmla="*/ 142 h 734"/>
                <a:gd name="T18" fmla="*/ 138 w 401"/>
                <a:gd name="T19" fmla="*/ 167 h 734"/>
                <a:gd name="T20" fmla="*/ 138 w 401"/>
                <a:gd name="T21" fmla="*/ 156 h 734"/>
                <a:gd name="T22" fmla="*/ 257 w 401"/>
                <a:gd name="T23" fmla="*/ 88 h 734"/>
                <a:gd name="T24" fmla="*/ 256 w 401"/>
                <a:gd name="T25" fmla="*/ 86 h 734"/>
                <a:gd name="T26" fmla="*/ 311 w 401"/>
                <a:gd name="T27" fmla="*/ 61 h 734"/>
                <a:gd name="T28" fmla="*/ 311 w 401"/>
                <a:gd name="T29" fmla="*/ 21 h 734"/>
                <a:gd name="T30" fmla="*/ 269 w 401"/>
                <a:gd name="T31" fmla="*/ 33 h 734"/>
                <a:gd name="T32" fmla="*/ 275 w 401"/>
                <a:gd name="T33" fmla="*/ 0 h 734"/>
                <a:gd name="T34" fmla="*/ 239 w 401"/>
                <a:gd name="T35" fmla="*/ 53 h 734"/>
                <a:gd name="T36" fmla="*/ 137 w 401"/>
                <a:gd name="T37" fmla="*/ 130 h 734"/>
                <a:gd name="T38" fmla="*/ 0 w 401"/>
                <a:gd name="T39" fmla="*/ 131 h 734"/>
                <a:gd name="T40" fmla="*/ 15 w 401"/>
                <a:gd name="T41" fmla="*/ 422 h 734"/>
                <a:gd name="T42" fmla="*/ 249 w 401"/>
                <a:gd name="T43" fmla="*/ 432 h 734"/>
                <a:gd name="T44" fmla="*/ 289 w 401"/>
                <a:gd name="T45" fmla="*/ 734 h 734"/>
                <a:gd name="T46" fmla="*/ 401 w 401"/>
                <a:gd name="T47" fmla="*/ 734 h 734"/>
                <a:gd name="T48" fmla="*/ 342 w 401"/>
                <a:gd name="T49" fmla="*/ 691 h 734"/>
                <a:gd name="T50" fmla="*/ 289 w 401"/>
                <a:gd name="T51" fmla="*/ 353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1" h="734">
                  <a:moveTo>
                    <a:pt x="289" y="353"/>
                  </a:moveTo>
                  <a:lnTo>
                    <a:pt x="138" y="342"/>
                  </a:lnTo>
                  <a:lnTo>
                    <a:pt x="138" y="202"/>
                  </a:lnTo>
                  <a:lnTo>
                    <a:pt x="269" y="175"/>
                  </a:lnTo>
                  <a:lnTo>
                    <a:pt x="330" y="177"/>
                  </a:lnTo>
                  <a:lnTo>
                    <a:pt x="355" y="148"/>
                  </a:lnTo>
                  <a:lnTo>
                    <a:pt x="300" y="142"/>
                  </a:lnTo>
                  <a:lnTo>
                    <a:pt x="324" y="109"/>
                  </a:lnTo>
                  <a:lnTo>
                    <a:pt x="283" y="142"/>
                  </a:lnTo>
                  <a:lnTo>
                    <a:pt x="138" y="167"/>
                  </a:lnTo>
                  <a:lnTo>
                    <a:pt x="138" y="156"/>
                  </a:lnTo>
                  <a:lnTo>
                    <a:pt x="257" y="88"/>
                  </a:lnTo>
                  <a:lnTo>
                    <a:pt x="256" y="86"/>
                  </a:lnTo>
                  <a:lnTo>
                    <a:pt x="311" y="61"/>
                  </a:lnTo>
                  <a:lnTo>
                    <a:pt x="311" y="21"/>
                  </a:lnTo>
                  <a:lnTo>
                    <a:pt x="269" y="33"/>
                  </a:lnTo>
                  <a:lnTo>
                    <a:pt x="275" y="0"/>
                  </a:lnTo>
                  <a:lnTo>
                    <a:pt x="239" y="53"/>
                  </a:lnTo>
                  <a:lnTo>
                    <a:pt x="137" y="130"/>
                  </a:lnTo>
                  <a:lnTo>
                    <a:pt x="0" y="131"/>
                  </a:lnTo>
                  <a:lnTo>
                    <a:pt x="15" y="422"/>
                  </a:lnTo>
                  <a:lnTo>
                    <a:pt x="249" y="432"/>
                  </a:lnTo>
                  <a:lnTo>
                    <a:pt x="289" y="734"/>
                  </a:lnTo>
                  <a:lnTo>
                    <a:pt x="401" y="734"/>
                  </a:lnTo>
                  <a:lnTo>
                    <a:pt x="342" y="691"/>
                  </a:lnTo>
                  <a:lnTo>
                    <a:pt x="289"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35" name="Freeform 25"/>
            <p:cNvSpPr>
              <a:spLocks noEditPoints="1"/>
            </p:cNvSpPr>
            <p:nvPr/>
          </p:nvSpPr>
          <p:spPr bwMode="auto">
            <a:xfrm>
              <a:off x="4373" y="1250"/>
              <a:ext cx="1072" cy="685"/>
            </a:xfrm>
            <a:custGeom>
              <a:avLst/>
              <a:gdLst>
                <a:gd name="T0" fmla="*/ 650 w 1072"/>
                <a:gd name="T1" fmla="*/ 473 h 685"/>
                <a:gd name="T2" fmla="*/ 612 w 1072"/>
                <a:gd name="T3" fmla="*/ 275 h 685"/>
                <a:gd name="T4" fmla="*/ 1072 w 1072"/>
                <a:gd name="T5" fmla="*/ 275 h 685"/>
                <a:gd name="T6" fmla="*/ 1072 w 1072"/>
                <a:gd name="T7" fmla="*/ 225 h 685"/>
                <a:gd name="T8" fmla="*/ 672 w 1072"/>
                <a:gd name="T9" fmla="*/ 225 h 685"/>
                <a:gd name="T10" fmla="*/ 593 w 1072"/>
                <a:gd name="T11" fmla="*/ 222 h 685"/>
                <a:gd name="T12" fmla="*/ 614 w 1072"/>
                <a:gd name="T13" fmla="*/ 93 h 685"/>
                <a:gd name="T14" fmla="*/ 672 w 1072"/>
                <a:gd name="T15" fmla="*/ 225 h 685"/>
                <a:gd name="T16" fmla="*/ 792 w 1072"/>
                <a:gd name="T17" fmla="*/ 84 h 685"/>
                <a:gd name="T18" fmla="*/ 782 w 1072"/>
                <a:gd name="T19" fmla="*/ 74 h 685"/>
                <a:gd name="T20" fmla="*/ 828 w 1072"/>
                <a:gd name="T21" fmla="*/ 33 h 685"/>
                <a:gd name="T22" fmla="*/ 818 w 1072"/>
                <a:gd name="T23" fmla="*/ 0 h 685"/>
                <a:gd name="T24" fmla="*/ 787 w 1072"/>
                <a:gd name="T25" fmla="*/ 30 h 685"/>
                <a:gd name="T26" fmla="*/ 784 w 1072"/>
                <a:gd name="T27" fmla="*/ 11 h 685"/>
                <a:gd name="T28" fmla="*/ 780 w 1072"/>
                <a:gd name="T29" fmla="*/ 1 h 685"/>
                <a:gd name="T30" fmla="*/ 766 w 1072"/>
                <a:gd name="T31" fmla="*/ 60 h 685"/>
                <a:gd name="T32" fmla="*/ 758 w 1072"/>
                <a:gd name="T33" fmla="*/ 51 h 685"/>
                <a:gd name="T34" fmla="*/ 685 w 1072"/>
                <a:gd name="T35" fmla="*/ 145 h 685"/>
                <a:gd name="T36" fmla="*/ 636 w 1072"/>
                <a:gd name="T37" fmla="*/ 17 h 685"/>
                <a:gd name="T38" fmla="*/ 429 w 1072"/>
                <a:gd name="T39" fmla="*/ 33 h 685"/>
                <a:gd name="T40" fmla="*/ 346 w 1072"/>
                <a:gd name="T41" fmla="*/ 225 h 685"/>
                <a:gd name="T42" fmla="*/ 0 w 1072"/>
                <a:gd name="T43" fmla="*/ 225 h 685"/>
                <a:gd name="T44" fmla="*/ 0 w 1072"/>
                <a:gd name="T45" fmla="*/ 275 h 685"/>
                <a:gd name="T46" fmla="*/ 463 w 1072"/>
                <a:gd name="T47" fmla="*/ 271 h 685"/>
                <a:gd name="T48" fmla="*/ 429 w 1072"/>
                <a:gd name="T49" fmla="*/ 478 h 685"/>
                <a:gd name="T50" fmla="*/ 480 w 1072"/>
                <a:gd name="T51" fmla="*/ 478 h 685"/>
                <a:gd name="T52" fmla="*/ 482 w 1072"/>
                <a:gd name="T53" fmla="*/ 601 h 685"/>
                <a:gd name="T54" fmla="*/ 419 w 1072"/>
                <a:gd name="T55" fmla="*/ 685 h 685"/>
                <a:gd name="T56" fmla="*/ 514 w 1072"/>
                <a:gd name="T57" fmla="*/ 640 h 685"/>
                <a:gd name="T58" fmla="*/ 516 w 1072"/>
                <a:gd name="T59" fmla="*/ 476 h 685"/>
                <a:gd name="T60" fmla="*/ 546 w 1072"/>
                <a:gd name="T61" fmla="*/ 476 h 685"/>
                <a:gd name="T62" fmla="*/ 549 w 1072"/>
                <a:gd name="T63" fmla="*/ 639 h 685"/>
                <a:gd name="T64" fmla="*/ 631 w 1072"/>
                <a:gd name="T65" fmla="*/ 677 h 685"/>
                <a:gd name="T66" fmla="*/ 576 w 1072"/>
                <a:gd name="T67" fmla="*/ 607 h 685"/>
                <a:gd name="T68" fmla="*/ 587 w 1072"/>
                <a:gd name="T69" fmla="*/ 475 h 685"/>
                <a:gd name="T70" fmla="*/ 650 w 1072"/>
                <a:gd name="T71" fmla="*/ 473 h 685"/>
                <a:gd name="T72" fmla="*/ 468 w 1072"/>
                <a:gd name="T73" fmla="*/ 225 h 685"/>
                <a:gd name="T74" fmla="*/ 397 w 1072"/>
                <a:gd name="T75" fmla="*/ 230 h 685"/>
                <a:gd name="T76" fmla="*/ 458 w 1072"/>
                <a:gd name="T77" fmla="*/ 101 h 685"/>
                <a:gd name="T78" fmla="*/ 474 w 1072"/>
                <a:gd name="T79" fmla="*/ 186 h 685"/>
                <a:gd name="T80" fmla="*/ 468 w 1072"/>
                <a:gd name="T81" fmla="*/ 225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2" h="685">
                  <a:moveTo>
                    <a:pt x="650" y="473"/>
                  </a:moveTo>
                  <a:lnTo>
                    <a:pt x="612" y="275"/>
                  </a:lnTo>
                  <a:lnTo>
                    <a:pt x="1072" y="275"/>
                  </a:lnTo>
                  <a:lnTo>
                    <a:pt x="1072" y="225"/>
                  </a:lnTo>
                  <a:lnTo>
                    <a:pt x="672" y="225"/>
                  </a:lnTo>
                  <a:lnTo>
                    <a:pt x="593" y="222"/>
                  </a:lnTo>
                  <a:lnTo>
                    <a:pt x="614" y="93"/>
                  </a:lnTo>
                  <a:lnTo>
                    <a:pt x="672" y="225"/>
                  </a:lnTo>
                  <a:lnTo>
                    <a:pt x="792" y="84"/>
                  </a:lnTo>
                  <a:lnTo>
                    <a:pt x="782" y="74"/>
                  </a:lnTo>
                  <a:lnTo>
                    <a:pt x="828" y="33"/>
                  </a:lnTo>
                  <a:lnTo>
                    <a:pt x="818" y="0"/>
                  </a:lnTo>
                  <a:lnTo>
                    <a:pt x="787" y="30"/>
                  </a:lnTo>
                  <a:lnTo>
                    <a:pt x="784" y="11"/>
                  </a:lnTo>
                  <a:lnTo>
                    <a:pt x="780" y="1"/>
                  </a:lnTo>
                  <a:lnTo>
                    <a:pt x="766" y="60"/>
                  </a:lnTo>
                  <a:lnTo>
                    <a:pt x="758" y="51"/>
                  </a:lnTo>
                  <a:lnTo>
                    <a:pt x="685" y="145"/>
                  </a:lnTo>
                  <a:lnTo>
                    <a:pt x="636" y="17"/>
                  </a:lnTo>
                  <a:lnTo>
                    <a:pt x="429" y="33"/>
                  </a:lnTo>
                  <a:lnTo>
                    <a:pt x="346" y="225"/>
                  </a:lnTo>
                  <a:lnTo>
                    <a:pt x="0" y="225"/>
                  </a:lnTo>
                  <a:lnTo>
                    <a:pt x="0" y="275"/>
                  </a:lnTo>
                  <a:lnTo>
                    <a:pt x="463" y="271"/>
                  </a:lnTo>
                  <a:lnTo>
                    <a:pt x="429" y="478"/>
                  </a:lnTo>
                  <a:lnTo>
                    <a:pt x="480" y="478"/>
                  </a:lnTo>
                  <a:lnTo>
                    <a:pt x="482" y="601"/>
                  </a:lnTo>
                  <a:lnTo>
                    <a:pt x="419" y="685"/>
                  </a:lnTo>
                  <a:lnTo>
                    <a:pt x="514" y="640"/>
                  </a:lnTo>
                  <a:lnTo>
                    <a:pt x="516" y="476"/>
                  </a:lnTo>
                  <a:lnTo>
                    <a:pt x="546" y="476"/>
                  </a:lnTo>
                  <a:lnTo>
                    <a:pt x="549" y="639"/>
                  </a:lnTo>
                  <a:lnTo>
                    <a:pt x="631" y="677"/>
                  </a:lnTo>
                  <a:lnTo>
                    <a:pt x="576" y="607"/>
                  </a:lnTo>
                  <a:lnTo>
                    <a:pt x="587" y="475"/>
                  </a:lnTo>
                  <a:lnTo>
                    <a:pt x="650" y="473"/>
                  </a:lnTo>
                  <a:close/>
                  <a:moveTo>
                    <a:pt x="468" y="225"/>
                  </a:moveTo>
                  <a:lnTo>
                    <a:pt x="397" y="230"/>
                  </a:lnTo>
                  <a:lnTo>
                    <a:pt x="458" y="101"/>
                  </a:lnTo>
                  <a:lnTo>
                    <a:pt x="474" y="186"/>
                  </a:lnTo>
                  <a:lnTo>
                    <a:pt x="468"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36" name="Freeform 26"/>
            <p:cNvSpPr>
              <a:spLocks/>
            </p:cNvSpPr>
            <p:nvPr/>
          </p:nvSpPr>
          <p:spPr bwMode="auto">
            <a:xfrm>
              <a:off x="5185" y="1327"/>
              <a:ext cx="423" cy="596"/>
            </a:xfrm>
            <a:custGeom>
              <a:avLst/>
              <a:gdLst>
                <a:gd name="T0" fmla="*/ 407 w 423"/>
                <a:gd name="T1" fmla="*/ 287 h 596"/>
                <a:gd name="T2" fmla="*/ 423 w 423"/>
                <a:gd name="T3" fmla="*/ 0 h 596"/>
                <a:gd name="T4" fmla="*/ 285 w 423"/>
                <a:gd name="T5" fmla="*/ 0 h 596"/>
                <a:gd name="T6" fmla="*/ 285 w 423"/>
                <a:gd name="T7" fmla="*/ 20 h 596"/>
                <a:gd name="T8" fmla="*/ 66 w 423"/>
                <a:gd name="T9" fmla="*/ 89 h 596"/>
                <a:gd name="T10" fmla="*/ 72 w 423"/>
                <a:gd name="T11" fmla="*/ 93 h 596"/>
                <a:gd name="T12" fmla="*/ 0 w 423"/>
                <a:gd name="T13" fmla="*/ 113 h 596"/>
                <a:gd name="T14" fmla="*/ 8 w 423"/>
                <a:gd name="T15" fmla="*/ 121 h 596"/>
                <a:gd name="T16" fmla="*/ 96 w 423"/>
                <a:gd name="T17" fmla="*/ 109 h 596"/>
                <a:gd name="T18" fmla="*/ 102 w 423"/>
                <a:gd name="T19" fmla="*/ 114 h 596"/>
                <a:gd name="T20" fmla="*/ 285 w 423"/>
                <a:gd name="T21" fmla="*/ 65 h 596"/>
                <a:gd name="T22" fmla="*/ 285 w 423"/>
                <a:gd name="T23" fmla="*/ 208 h 596"/>
                <a:gd name="T24" fmla="*/ 136 w 423"/>
                <a:gd name="T25" fmla="*/ 220 h 596"/>
                <a:gd name="T26" fmla="*/ 83 w 423"/>
                <a:gd name="T27" fmla="*/ 554 h 596"/>
                <a:gd name="T28" fmla="*/ 25 w 423"/>
                <a:gd name="T29" fmla="*/ 596 h 596"/>
                <a:gd name="T30" fmla="*/ 136 w 423"/>
                <a:gd name="T31" fmla="*/ 596 h 596"/>
                <a:gd name="T32" fmla="*/ 175 w 423"/>
                <a:gd name="T33" fmla="*/ 299 h 596"/>
                <a:gd name="T34" fmla="*/ 407 w 423"/>
                <a:gd name="T35" fmla="*/ 28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3" h="596">
                  <a:moveTo>
                    <a:pt x="407" y="287"/>
                  </a:moveTo>
                  <a:lnTo>
                    <a:pt x="423" y="0"/>
                  </a:lnTo>
                  <a:lnTo>
                    <a:pt x="285" y="0"/>
                  </a:lnTo>
                  <a:lnTo>
                    <a:pt x="285" y="20"/>
                  </a:lnTo>
                  <a:lnTo>
                    <a:pt x="66" y="89"/>
                  </a:lnTo>
                  <a:lnTo>
                    <a:pt x="72" y="93"/>
                  </a:lnTo>
                  <a:lnTo>
                    <a:pt x="0" y="113"/>
                  </a:lnTo>
                  <a:lnTo>
                    <a:pt x="8" y="121"/>
                  </a:lnTo>
                  <a:lnTo>
                    <a:pt x="96" y="109"/>
                  </a:lnTo>
                  <a:lnTo>
                    <a:pt x="102" y="114"/>
                  </a:lnTo>
                  <a:lnTo>
                    <a:pt x="285" y="65"/>
                  </a:lnTo>
                  <a:lnTo>
                    <a:pt x="285" y="208"/>
                  </a:lnTo>
                  <a:lnTo>
                    <a:pt x="136" y="220"/>
                  </a:lnTo>
                  <a:lnTo>
                    <a:pt x="83" y="554"/>
                  </a:lnTo>
                  <a:lnTo>
                    <a:pt x="25" y="596"/>
                  </a:lnTo>
                  <a:lnTo>
                    <a:pt x="136" y="596"/>
                  </a:lnTo>
                  <a:lnTo>
                    <a:pt x="175" y="299"/>
                  </a:lnTo>
                  <a:lnTo>
                    <a:pt x="407"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grpSp>
      <p:grpSp>
        <p:nvGrpSpPr>
          <p:cNvPr id="37" name="Group 29"/>
          <p:cNvGrpSpPr>
            <a:grpSpLocks noChangeAspect="1"/>
          </p:cNvGrpSpPr>
          <p:nvPr/>
        </p:nvGrpSpPr>
        <p:grpSpPr bwMode="auto">
          <a:xfrm>
            <a:off x="6107711" y="4079768"/>
            <a:ext cx="893927" cy="2912701"/>
            <a:chOff x="5130" y="2796"/>
            <a:chExt cx="751" cy="2447"/>
          </a:xfrm>
          <a:solidFill>
            <a:schemeClr val="accent3"/>
          </a:solidFill>
        </p:grpSpPr>
        <p:sp>
          <p:nvSpPr>
            <p:cNvPr id="39" name="Freeform 30"/>
            <p:cNvSpPr>
              <a:spLocks/>
            </p:cNvSpPr>
            <p:nvPr/>
          </p:nvSpPr>
          <p:spPr bwMode="auto">
            <a:xfrm>
              <a:off x="5463" y="3829"/>
              <a:ext cx="23" cy="1414"/>
            </a:xfrm>
            <a:custGeom>
              <a:avLst/>
              <a:gdLst>
                <a:gd name="T0" fmla="*/ 0 w 23"/>
                <a:gd name="T1" fmla="*/ 0 h 1414"/>
                <a:gd name="T2" fmla="*/ 23 w 23"/>
                <a:gd name="T3" fmla="*/ 11 h 1414"/>
                <a:gd name="T4" fmla="*/ 23 w 23"/>
                <a:gd name="T5" fmla="*/ 1406 h 1414"/>
                <a:gd name="T6" fmla="*/ 6 w 23"/>
                <a:gd name="T7" fmla="*/ 1414 h 1414"/>
                <a:gd name="T8" fmla="*/ 0 w 23"/>
                <a:gd name="T9" fmla="*/ 0 h 1414"/>
              </a:gdLst>
              <a:ahLst/>
              <a:cxnLst>
                <a:cxn ang="0">
                  <a:pos x="T0" y="T1"/>
                </a:cxn>
                <a:cxn ang="0">
                  <a:pos x="T2" y="T3"/>
                </a:cxn>
                <a:cxn ang="0">
                  <a:pos x="T4" y="T5"/>
                </a:cxn>
                <a:cxn ang="0">
                  <a:pos x="T6" y="T7"/>
                </a:cxn>
                <a:cxn ang="0">
                  <a:pos x="T8" y="T9"/>
                </a:cxn>
              </a:cxnLst>
              <a:rect l="0" t="0" r="r" b="b"/>
              <a:pathLst>
                <a:path w="23" h="1414">
                  <a:moveTo>
                    <a:pt x="0" y="0"/>
                  </a:moveTo>
                  <a:lnTo>
                    <a:pt x="23" y="11"/>
                  </a:lnTo>
                  <a:lnTo>
                    <a:pt x="23" y="1406"/>
                  </a:lnTo>
                  <a:lnTo>
                    <a:pt x="6" y="141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40" name="Freeform 31"/>
            <p:cNvSpPr>
              <a:spLocks/>
            </p:cNvSpPr>
            <p:nvPr/>
          </p:nvSpPr>
          <p:spPr bwMode="auto">
            <a:xfrm>
              <a:off x="5130" y="3710"/>
              <a:ext cx="751" cy="172"/>
            </a:xfrm>
            <a:custGeom>
              <a:avLst/>
              <a:gdLst>
                <a:gd name="T0" fmla="*/ 0 w 751"/>
                <a:gd name="T1" fmla="*/ 29 h 172"/>
                <a:gd name="T2" fmla="*/ 16 w 751"/>
                <a:gd name="T3" fmla="*/ 0 h 172"/>
                <a:gd name="T4" fmla="*/ 751 w 751"/>
                <a:gd name="T5" fmla="*/ 150 h 172"/>
                <a:gd name="T6" fmla="*/ 748 w 751"/>
                <a:gd name="T7" fmla="*/ 172 h 172"/>
                <a:gd name="T8" fmla="*/ 0 w 751"/>
                <a:gd name="T9" fmla="*/ 29 h 172"/>
              </a:gdLst>
              <a:ahLst/>
              <a:cxnLst>
                <a:cxn ang="0">
                  <a:pos x="T0" y="T1"/>
                </a:cxn>
                <a:cxn ang="0">
                  <a:pos x="T2" y="T3"/>
                </a:cxn>
                <a:cxn ang="0">
                  <a:pos x="T4" y="T5"/>
                </a:cxn>
                <a:cxn ang="0">
                  <a:pos x="T6" y="T7"/>
                </a:cxn>
                <a:cxn ang="0">
                  <a:pos x="T8" y="T9"/>
                </a:cxn>
              </a:cxnLst>
              <a:rect l="0" t="0" r="r" b="b"/>
              <a:pathLst>
                <a:path w="751" h="172">
                  <a:moveTo>
                    <a:pt x="0" y="29"/>
                  </a:moveTo>
                  <a:lnTo>
                    <a:pt x="16" y="0"/>
                  </a:lnTo>
                  <a:lnTo>
                    <a:pt x="751" y="150"/>
                  </a:lnTo>
                  <a:lnTo>
                    <a:pt x="748" y="172"/>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41" name="Freeform 32"/>
            <p:cNvSpPr>
              <a:spLocks/>
            </p:cNvSpPr>
            <p:nvPr/>
          </p:nvSpPr>
          <p:spPr bwMode="auto">
            <a:xfrm>
              <a:off x="5346" y="2913"/>
              <a:ext cx="184" cy="171"/>
            </a:xfrm>
            <a:custGeom>
              <a:avLst/>
              <a:gdLst>
                <a:gd name="T0" fmla="*/ 1479 w 2896"/>
                <a:gd name="T1" fmla="*/ 123 h 2688"/>
                <a:gd name="T2" fmla="*/ 2773 w 2896"/>
                <a:gd name="T3" fmla="*/ 1528 h 2688"/>
                <a:gd name="T4" fmla="*/ 1171 w 2896"/>
                <a:gd name="T5" fmla="*/ 2566 h 2688"/>
                <a:gd name="T6" fmla="*/ 124 w 2896"/>
                <a:gd name="T7" fmla="*/ 1039 h 2688"/>
                <a:gd name="T8" fmla="*/ 1479 w 2896"/>
                <a:gd name="T9" fmla="*/ 123 h 2688"/>
              </a:gdLst>
              <a:ahLst/>
              <a:cxnLst>
                <a:cxn ang="0">
                  <a:pos x="T0" y="T1"/>
                </a:cxn>
                <a:cxn ang="0">
                  <a:pos x="T2" y="T3"/>
                </a:cxn>
                <a:cxn ang="0">
                  <a:pos x="T4" y="T5"/>
                </a:cxn>
                <a:cxn ang="0">
                  <a:pos x="T6" y="T7"/>
                </a:cxn>
                <a:cxn ang="0">
                  <a:pos x="T8" y="T9"/>
                </a:cxn>
              </a:cxnLst>
              <a:rect l="0" t="0" r="r" b="b"/>
              <a:pathLst>
                <a:path w="2896" h="2688">
                  <a:moveTo>
                    <a:pt x="1479" y="123"/>
                  </a:moveTo>
                  <a:cubicBezTo>
                    <a:pt x="2219" y="245"/>
                    <a:pt x="2896" y="795"/>
                    <a:pt x="2773" y="1528"/>
                  </a:cubicBezTo>
                  <a:cubicBezTo>
                    <a:pt x="2650" y="2261"/>
                    <a:pt x="1911" y="2688"/>
                    <a:pt x="1171" y="2566"/>
                  </a:cubicBezTo>
                  <a:cubicBezTo>
                    <a:pt x="493" y="2444"/>
                    <a:pt x="0" y="1772"/>
                    <a:pt x="124" y="1039"/>
                  </a:cubicBezTo>
                  <a:cubicBezTo>
                    <a:pt x="247" y="306"/>
                    <a:pt x="740" y="0"/>
                    <a:pt x="1479" y="123"/>
                  </a:cubicBezTo>
                </a:path>
              </a:pathLst>
            </a:custGeom>
            <a:grpFill/>
            <a:ln w="0">
              <a:noFill/>
              <a:prstDash val="solid"/>
              <a:round/>
              <a:headEnd/>
              <a:tailEnd/>
            </a:ln>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42" name="Freeform 33"/>
            <p:cNvSpPr>
              <a:spLocks/>
            </p:cNvSpPr>
            <p:nvPr/>
          </p:nvSpPr>
          <p:spPr bwMode="auto">
            <a:xfrm>
              <a:off x="5159" y="2796"/>
              <a:ext cx="570" cy="1004"/>
            </a:xfrm>
            <a:custGeom>
              <a:avLst/>
              <a:gdLst>
                <a:gd name="T0" fmla="*/ 246 w 570"/>
                <a:gd name="T1" fmla="*/ 344 h 1004"/>
                <a:gd name="T2" fmla="*/ 400 w 570"/>
                <a:gd name="T3" fmla="*/ 243 h 1004"/>
                <a:gd name="T4" fmla="*/ 419 w 570"/>
                <a:gd name="T5" fmla="*/ 118 h 1004"/>
                <a:gd name="T6" fmla="*/ 249 w 570"/>
                <a:gd name="T7" fmla="*/ 4 h 1004"/>
                <a:gd name="T8" fmla="*/ 289 w 570"/>
                <a:gd name="T9" fmla="*/ 0 h 1004"/>
                <a:gd name="T10" fmla="*/ 471 w 570"/>
                <a:gd name="T11" fmla="*/ 102 h 1004"/>
                <a:gd name="T12" fmla="*/ 467 w 570"/>
                <a:gd name="T13" fmla="*/ 312 h 1004"/>
                <a:gd name="T14" fmla="*/ 530 w 570"/>
                <a:gd name="T15" fmla="*/ 523 h 1004"/>
                <a:gd name="T16" fmla="*/ 530 w 570"/>
                <a:gd name="T17" fmla="*/ 523 h 1004"/>
                <a:gd name="T18" fmla="*/ 499 w 570"/>
                <a:gd name="T19" fmla="*/ 935 h 1004"/>
                <a:gd name="T20" fmla="*/ 570 w 570"/>
                <a:gd name="T21" fmla="*/ 1004 h 1004"/>
                <a:gd name="T22" fmla="*/ 416 w 570"/>
                <a:gd name="T23" fmla="*/ 966 h 1004"/>
                <a:gd name="T24" fmla="*/ 439 w 570"/>
                <a:gd name="T25" fmla="*/ 736 h 1004"/>
                <a:gd name="T26" fmla="*/ 416 w 570"/>
                <a:gd name="T27" fmla="*/ 630 h 1004"/>
                <a:gd name="T28" fmla="*/ 360 w 570"/>
                <a:gd name="T29" fmla="*/ 708 h 1004"/>
                <a:gd name="T30" fmla="*/ 277 w 570"/>
                <a:gd name="T31" fmla="*/ 923 h 1004"/>
                <a:gd name="T32" fmla="*/ 159 w 570"/>
                <a:gd name="T33" fmla="*/ 923 h 1004"/>
                <a:gd name="T34" fmla="*/ 221 w 570"/>
                <a:gd name="T35" fmla="*/ 872 h 1004"/>
                <a:gd name="T36" fmla="*/ 301 w 570"/>
                <a:gd name="T37" fmla="*/ 673 h 1004"/>
                <a:gd name="T38" fmla="*/ 337 w 570"/>
                <a:gd name="T39" fmla="*/ 548 h 1004"/>
                <a:gd name="T40" fmla="*/ 273 w 570"/>
                <a:gd name="T41" fmla="*/ 403 h 1004"/>
                <a:gd name="T42" fmla="*/ 0 w 570"/>
                <a:gd name="T43" fmla="*/ 344 h 1004"/>
                <a:gd name="T44" fmla="*/ 23 w 570"/>
                <a:gd name="T45" fmla="*/ 329 h 1004"/>
                <a:gd name="T46" fmla="*/ 246 w 570"/>
                <a:gd name="T47" fmla="*/ 344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0" h="1004">
                  <a:moveTo>
                    <a:pt x="246" y="344"/>
                  </a:moveTo>
                  <a:lnTo>
                    <a:pt x="400" y="243"/>
                  </a:lnTo>
                  <a:lnTo>
                    <a:pt x="419" y="118"/>
                  </a:lnTo>
                  <a:lnTo>
                    <a:pt x="249" y="4"/>
                  </a:lnTo>
                  <a:lnTo>
                    <a:pt x="289" y="0"/>
                  </a:lnTo>
                  <a:lnTo>
                    <a:pt x="471" y="102"/>
                  </a:lnTo>
                  <a:lnTo>
                    <a:pt x="467" y="312"/>
                  </a:lnTo>
                  <a:lnTo>
                    <a:pt x="530" y="523"/>
                  </a:lnTo>
                  <a:lnTo>
                    <a:pt x="530" y="523"/>
                  </a:lnTo>
                  <a:lnTo>
                    <a:pt x="499" y="935"/>
                  </a:lnTo>
                  <a:lnTo>
                    <a:pt x="570" y="1004"/>
                  </a:lnTo>
                  <a:lnTo>
                    <a:pt x="416" y="966"/>
                  </a:lnTo>
                  <a:lnTo>
                    <a:pt x="439" y="736"/>
                  </a:lnTo>
                  <a:lnTo>
                    <a:pt x="416" y="630"/>
                  </a:lnTo>
                  <a:lnTo>
                    <a:pt x="360" y="708"/>
                  </a:lnTo>
                  <a:lnTo>
                    <a:pt x="277" y="923"/>
                  </a:lnTo>
                  <a:lnTo>
                    <a:pt x="159" y="923"/>
                  </a:lnTo>
                  <a:lnTo>
                    <a:pt x="221" y="872"/>
                  </a:lnTo>
                  <a:lnTo>
                    <a:pt x="301" y="673"/>
                  </a:lnTo>
                  <a:lnTo>
                    <a:pt x="337" y="548"/>
                  </a:lnTo>
                  <a:lnTo>
                    <a:pt x="273" y="403"/>
                  </a:lnTo>
                  <a:lnTo>
                    <a:pt x="0" y="344"/>
                  </a:lnTo>
                  <a:lnTo>
                    <a:pt x="23" y="329"/>
                  </a:lnTo>
                  <a:lnTo>
                    <a:pt x="246"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1042988" y="1062038"/>
            <a:ext cx="7197725" cy="914400"/>
          </a:xfrm>
        </p:spPr>
        <p:txBody>
          <a:bodyPr/>
          <a:lstStyle/>
          <a:p>
            <a:r>
              <a:rPr lang="da-DK" altLang="da-DK" sz="2400" smtClean="0">
                <a:ea typeface="Verdana" panose="020B0604030504040204" pitchFamily="34" charset="0"/>
                <a:cs typeface="Verdana" panose="020B0604030504040204" pitchFamily="34" charset="0"/>
              </a:rPr>
              <a:t>Vores fælles ståsted</a:t>
            </a:r>
            <a:br>
              <a:rPr lang="da-DK" altLang="da-DK" sz="2400" smtClean="0">
                <a:ea typeface="Verdana" panose="020B0604030504040204" pitchFamily="34" charset="0"/>
                <a:cs typeface="Verdana" panose="020B0604030504040204" pitchFamily="34" charset="0"/>
              </a:rPr>
            </a:br>
            <a:r>
              <a:rPr lang="da-DK" altLang="da-DK" sz="2400" smtClean="0">
                <a:ea typeface="Verdana" panose="020B0604030504040204" pitchFamily="34" charset="0"/>
                <a:cs typeface="Verdana" panose="020B0604030504040204" pitchFamily="34" charset="0"/>
              </a:rPr>
              <a:t>- grundfortællingen</a:t>
            </a:r>
            <a:endParaRPr lang="da-DK" altLang="da-DK" sz="2400" smtClean="0"/>
          </a:p>
        </p:txBody>
      </p:sp>
      <p:pic>
        <p:nvPicPr>
          <p:cNvPr id="19459" name="Billede 6"/>
          <p:cNvPicPr>
            <a:picLocks noChangeAspect="1"/>
          </p:cNvPicPr>
          <p:nvPr/>
        </p:nvPicPr>
        <p:blipFill>
          <a:blip r:embed="rId2">
            <a:extLst>
              <a:ext uri="{28A0092B-C50C-407E-A947-70E740481C1C}">
                <a14:useLocalDpi xmlns:a14="http://schemas.microsoft.com/office/drawing/2010/main" val="0"/>
              </a:ext>
            </a:extLst>
          </a:blip>
          <a:srcRect l="5359" t="29613"/>
          <a:stretch>
            <a:fillRect/>
          </a:stretch>
        </p:blipFill>
        <p:spPr bwMode="auto">
          <a:xfrm>
            <a:off x="914400" y="2493963"/>
            <a:ext cx="7578725"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Pladsholder til sidefod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da-DK" altLang="da-DK" sz="900" smtClean="0">
                <a:solidFill>
                  <a:schemeClr val="accent1"/>
                </a:solidFill>
              </a:rPr>
              <a:t>Regionshospitalet Gødstrup  ▪  www.godstrup.dk</a:t>
            </a:r>
          </a:p>
        </p:txBody>
      </p:sp>
      <p:sp>
        <p:nvSpPr>
          <p:cNvPr id="5" name="Pladsholder til indhold 2"/>
          <p:cNvSpPr>
            <a:spLocks noGrp="1"/>
          </p:cNvSpPr>
          <p:nvPr>
            <p:ph idx="1"/>
          </p:nvPr>
        </p:nvSpPr>
        <p:spPr>
          <a:xfrm>
            <a:off x="1042988" y="2584450"/>
            <a:ext cx="2789237" cy="3008313"/>
          </a:xfrm>
        </p:spPr>
        <p:txBody>
          <a:bodyPr>
            <a:normAutofit fontScale="92500" lnSpcReduction="10000"/>
          </a:bodyPr>
          <a:lstStyle/>
          <a:p>
            <a:pPr marL="0" indent="0">
              <a:buFont typeface="Wingdings" panose="05000000000000000000" pitchFamily="2" charset="2"/>
              <a:buNone/>
              <a:defRPr/>
            </a:pPr>
            <a:endParaRPr lang="da-DK" sz="1050" b="1" dirty="0"/>
          </a:p>
          <a:p>
            <a:pPr marL="0" indent="0">
              <a:buFont typeface="Wingdings" panose="05000000000000000000" pitchFamily="2" charset="2"/>
              <a:buNone/>
              <a:defRPr/>
            </a:pPr>
            <a:endParaRPr lang="da-DK" sz="1050" b="1" dirty="0" smtClean="0"/>
          </a:p>
          <a:p>
            <a:pPr marL="0" indent="0">
              <a:buFont typeface="Wingdings" panose="05000000000000000000" pitchFamily="2" charset="2"/>
              <a:buNone/>
              <a:defRPr/>
            </a:pPr>
            <a:endParaRPr lang="da-DK" sz="1200" b="1" dirty="0"/>
          </a:p>
          <a:p>
            <a:pPr marL="0" indent="0">
              <a:buFont typeface="Wingdings" panose="05000000000000000000" pitchFamily="2" charset="2"/>
              <a:buNone/>
              <a:defRPr/>
            </a:pPr>
            <a:r>
              <a:rPr lang="da-DK" sz="1200" b="1" dirty="0" smtClean="0">
                <a:solidFill>
                  <a:srgbClr val="000000"/>
                </a:solidFill>
              </a:rPr>
              <a:t>Regionshospitalet Gødstrup </a:t>
            </a:r>
            <a:r>
              <a:rPr lang="da-DK" sz="1200" b="1" dirty="0">
                <a:solidFill>
                  <a:srgbClr val="000000"/>
                </a:solidFill>
              </a:rPr>
              <a:t>er </a:t>
            </a:r>
            <a:r>
              <a:rPr lang="da-DK" sz="1200" b="1" dirty="0" smtClean="0">
                <a:solidFill>
                  <a:srgbClr val="000000"/>
                </a:solidFill>
              </a:rPr>
              <a:t>Mulighedernes hospital</a:t>
            </a:r>
          </a:p>
          <a:p>
            <a:pPr marL="0" indent="0">
              <a:buFont typeface="Wingdings" panose="05000000000000000000" pitchFamily="2" charset="2"/>
              <a:buNone/>
              <a:defRPr/>
            </a:pPr>
            <a:endParaRPr lang="da-DK" sz="1100" dirty="0">
              <a:solidFill>
                <a:srgbClr val="000000"/>
              </a:solidFill>
            </a:endParaRPr>
          </a:p>
          <a:p>
            <a:pPr marL="0" indent="0">
              <a:buFont typeface="Wingdings" panose="05000000000000000000" pitchFamily="2" charset="2"/>
              <a:buNone/>
              <a:defRPr/>
            </a:pPr>
            <a:r>
              <a:rPr lang="da-DK" sz="1100" dirty="0">
                <a:solidFill>
                  <a:srgbClr val="000000"/>
                </a:solidFill>
              </a:rPr>
              <a:t>Det centrale er vores tilgang til mennesker: Alle har noget at bidrage med, for vi tænker i muligheder og </a:t>
            </a:r>
            <a:r>
              <a:rPr lang="da-DK" sz="1100" dirty="0" smtClean="0">
                <a:solidFill>
                  <a:srgbClr val="000000"/>
                </a:solidFill>
              </a:rPr>
              <a:t>løsninger.</a:t>
            </a:r>
          </a:p>
          <a:p>
            <a:pPr marL="0" indent="0">
              <a:buFont typeface="Wingdings" panose="05000000000000000000" pitchFamily="2" charset="2"/>
              <a:buNone/>
              <a:defRPr/>
            </a:pPr>
            <a:endParaRPr lang="da-DK" sz="1100" dirty="0">
              <a:solidFill>
                <a:srgbClr val="000000"/>
              </a:solidFill>
            </a:endParaRPr>
          </a:p>
          <a:p>
            <a:pPr marL="0" indent="0">
              <a:buFont typeface="Wingdings" panose="05000000000000000000" pitchFamily="2" charset="2"/>
              <a:buNone/>
              <a:defRPr/>
            </a:pPr>
            <a:r>
              <a:rPr lang="da-DK" sz="1100" dirty="0">
                <a:solidFill>
                  <a:srgbClr val="000000"/>
                </a:solidFill>
              </a:rPr>
              <a:t>Hos os møder du initiativ og vilje til at bane nye veje for patienterne, fagligheden og det gode arbejdsmiljø.</a:t>
            </a:r>
          </a:p>
          <a:p>
            <a:pPr marL="0" indent="0">
              <a:buFont typeface="Wingdings" panose="05000000000000000000" pitchFamily="2" charset="2"/>
              <a:buNone/>
              <a:defRPr/>
            </a:pPr>
            <a:endParaRPr lang="da-DK" sz="1100" dirty="0">
              <a:solidFill>
                <a:srgbClr val="000000"/>
              </a:solidFill>
            </a:endParaRPr>
          </a:p>
          <a:p>
            <a:pPr marL="0" indent="0">
              <a:buFont typeface="Wingdings" panose="05000000000000000000" pitchFamily="2" charset="2"/>
              <a:buNone/>
              <a:defRPr/>
            </a:pPr>
            <a:r>
              <a:rPr lang="da-DK" sz="1100" dirty="0">
                <a:solidFill>
                  <a:srgbClr val="000000"/>
                </a:solidFill>
              </a:rPr>
              <a:t>Vi er ambitiøse i vores patientbehandling og som </a:t>
            </a:r>
            <a:r>
              <a:rPr lang="da-DK" sz="1100" dirty="0" smtClean="0">
                <a:solidFill>
                  <a:srgbClr val="000000"/>
                </a:solidFill>
              </a:rPr>
              <a:t>arbejdsplads, og derfor er </a:t>
            </a:r>
            <a:r>
              <a:rPr lang="da-DK" sz="1100" dirty="0">
                <a:solidFill>
                  <a:srgbClr val="000000"/>
                </a:solidFill>
              </a:rPr>
              <a:t>vi en stærk og entreprenant stemme i det midt- og vestjyske i tæt samarbejde med lokale aktører</a:t>
            </a:r>
            <a:r>
              <a:rPr lang="da-DK" sz="1100" dirty="0" smtClean="0">
                <a:solidFill>
                  <a:srgbClr val="000000"/>
                </a:solidFill>
              </a:rPr>
              <a:t>.</a:t>
            </a:r>
          </a:p>
          <a:p>
            <a:pPr marL="0" indent="0">
              <a:buFont typeface="Wingdings" panose="05000000000000000000" pitchFamily="2" charset="2"/>
              <a:buNone/>
              <a:defRPr/>
            </a:pPr>
            <a:endParaRPr lang="da-DK" sz="1100" dirty="0"/>
          </a:p>
          <a:p>
            <a:pPr marL="0" indent="0">
              <a:buFont typeface="Wingdings" panose="05000000000000000000" pitchFamily="2" charset="2"/>
              <a:buNone/>
              <a:defRPr/>
            </a:pPr>
            <a:endParaRPr lang="da-DK" sz="1500" i="1" dirty="0"/>
          </a:p>
          <a:p>
            <a:pPr marL="0" indent="0">
              <a:buFont typeface="Wingdings" panose="05000000000000000000" pitchFamily="2" charset="2"/>
              <a:buNone/>
              <a:defRPr/>
            </a:pPr>
            <a:endParaRPr lang="da-DK" dirty="0"/>
          </a:p>
          <a:p>
            <a:pPr>
              <a:defRPr/>
            </a:pPr>
            <a:endParaRPr lang="da-DK" dirty="0"/>
          </a:p>
        </p:txBody>
      </p:sp>
      <p:pic>
        <p:nvPicPr>
          <p:cNvPr id="19462" name="Bille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1775" y="2493963"/>
            <a:ext cx="445135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ladsholder til billede 2"/>
          <p:cNvPicPr>
            <a:picLocks noChangeAspect="1"/>
          </p:cNvPicPr>
          <p:nvPr/>
        </p:nvPicPr>
        <p:blipFill>
          <a:blip r:embed="rId2">
            <a:extLst>
              <a:ext uri="{28A0092B-C50C-407E-A947-70E740481C1C}">
                <a14:useLocalDpi xmlns:a14="http://schemas.microsoft.com/office/drawing/2010/main" val="0"/>
              </a:ext>
            </a:extLst>
          </a:blip>
          <a:srcRect t="47144" r="25018" b="11534"/>
          <a:stretch>
            <a:fillRect/>
          </a:stretch>
        </p:blipFill>
        <p:spPr bwMode="auto">
          <a:xfrm>
            <a:off x="1273175" y="2230438"/>
            <a:ext cx="68580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0" y="2797175"/>
            <a:ext cx="7886700" cy="993775"/>
          </a:xfrm>
        </p:spPr>
        <p:txBody>
          <a:bodyPr>
            <a:normAutofit fontScale="90000"/>
          </a:bodyPr>
          <a:lstStyle/>
          <a:p>
            <a:pPr algn="ctr">
              <a:defRPr/>
            </a:pPr>
            <a:r>
              <a:rPr lang="da-DK" dirty="0" smtClean="0">
                <a:ea typeface="Verdana" panose="020B0604030504040204" pitchFamily="34" charset="0"/>
                <a:cs typeface="Verdana" panose="020B0604030504040204" pitchFamily="34" charset="0"/>
              </a:rPr>
              <a:t/>
            </a:r>
            <a:br>
              <a:rPr lang="da-DK" dirty="0" smtClean="0">
                <a:ea typeface="Verdana" panose="020B0604030504040204" pitchFamily="34" charset="0"/>
                <a:cs typeface="Verdana" panose="020B0604030504040204" pitchFamily="34" charset="0"/>
              </a:rPr>
            </a:br>
            <a:r>
              <a:rPr lang="da-DK" dirty="0" smtClean="0">
                <a:ea typeface="Verdana" panose="020B0604030504040204" pitchFamily="34" charset="0"/>
                <a:cs typeface="Verdana" panose="020B0604030504040204" pitchFamily="34" charset="0"/>
              </a:rPr>
              <a:t>Indhold af</a:t>
            </a:r>
            <a:br>
              <a:rPr lang="da-DK" dirty="0" smtClean="0">
                <a:ea typeface="Verdana" panose="020B0604030504040204" pitchFamily="34" charset="0"/>
                <a:cs typeface="Verdana" panose="020B0604030504040204" pitchFamily="34" charset="0"/>
              </a:rPr>
            </a:br>
            <a:r>
              <a:rPr lang="da-DK" dirty="0" smtClean="0">
                <a:ea typeface="Verdana" panose="020B0604030504040204" pitchFamily="34" charset="0"/>
                <a:cs typeface="Verdana" panose="020B0604030504040204" pitchFamily="34" charset="0"/>
              </a:rPr>
              <a:t>vision 1.0</a:t>
            </a:r>
            <a:endParaRPr lang="da-DK" sz="2325" dirty="0">
              <a:ea typeface="Verdana" panose="020B0604030504040204" pitchFamily="34" charset="0"/>
              <a:cs typeface="Verdana" panose="020B0604030504040204" pitchFamily="34" charset="0"/>
            </a:endParaRPr>
          </a:p>
        </p:txBody>
      </p:sp>
      <p:pic>
        <p:nvPicPr>
          <p:cNvPr id="20484" name="Billed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6900" y="1982788"/>
            <a:ext cx="269875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ladsholder til billede 2"/>
          <p:cNvPicPr>
            <a:picLocks noChangeAspect="1"/>
          </p:cNvPicPr>
          <p:nvPr/>
        </p:nvPicPr>
        <p:blipFill>
          <a:blip r:embed="rId3">
            <a:extLst>
              <a:ext uri="{28A0092B-C50C-407E-A947-70E740481C1C}">
                <a14:useLocalDpi xmlns:a14="http://schemas.microsoft.com/office/drawing/2010/main" val="0"/>
              </a:ext>
            </a:extLst>
          </a:blip>
          <a:srcRect t="47144" r="25018" b="11534"/>
          <a:stretch>
            <a:fillRect/>
          </a:stretch>
        </p:blipFill>
        <p:spPr bwMode="auto">
          <a:xfrm>
            <a:off x="1143000" y="3370263"/>
            <a:ext cx="68580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Pladsholder til sidefod 3"/>
          <p:cNvSpPr>
            <a:spLocks noGrp="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Verdana" panose="020B0604030504040204" pitchFamily="34" charset="0"/>
              </a:defRPr>
            </a:lvl1pPr>
            <a:lvl2pPr marL="557213" indent="-214313">
              <a:defRPr sz="1800">
                <a:solidFill>
                  <a:schemeClr val="tx1"/>
                </a:solidFill>
                <a:latin typeface="Verdana" panose="020B0604030504040204" pitchFamily="34" charset="0"/>
              </a:defRPr>
            </a:lvl2pPr>
            <a:lvl3pPr marL="857250" indent="-171450">
              <a:defRPr sz="1800">
                <a:solidFill>
                  <a:schemeClr val="tx1"/>
                </a:solidFill>
                <a:latin typeface="Verdana" panose="020B0604030504040204" pitchFamily="34" charset="0"/>
              </a:defRPr>
            </a:lvl3pPr>
            <a:lvl4pPr marL="1200150" indent="-171450">
              <a:defRPr sz="1800">
                <a:solidFill>
                  <a:schemeClr val="tx1"/>
                </a:solidFill>
                <a:latin typeface="Verdana" panose="020B0604030504040204" pitchFamily="34" charset="0"/>
              </a:defRPr>
            </a:lvl4pPr>
            <a:lvl5pPr marL="1543050" indent="-171450">
              <a:defRPr sz="1800">
                <a:solidFill>
                  <a:schemeClr val="tx1"/>
                </a:solidFill>
                <a:latin typeface="Verdana" panose="020B0604030504040204" pitchFamily="34" charset="0"/>
              </a:defRPr>
            </a:lvl5pPr>
            <a:lvl6pPr marL="1885950" indent="-171450" eaLnBrk="0" fontAlgn="base" hangingPunct="0">
              <a:spcBef>
                <a:spcPct val="0"/>
              </a:spcBef>
              <a:spcAft>
                <a:spcPct val="0"/>
              </a:spcAft>
              <a:defRPr sz="1800">
                <a:solidFill>
                  <a:schemeClr val="tx1"/>
                </a:solidFill>
                <a:latin typeface="Verdana" panose="020B0604030504040204" pitchFamily="34" charset="0"/>
              </a:defRPr>
            </a:lvl6pPr>
            <a:lvl7pPr marL="2228850" indent="-171450" eaLnBrk="0" fontAlgn="base" hangingPunct="0">
              <a:spcBef>
                <a:spcPct val="0"/>
              </a:spcBef>
              <a:spcAft>
                <a:spcPct val="0"/>
              </a:spcAft>
              <a:defRPr sz="1800">
                <a:solidFill>
                  <a:schemeClr val="tx1"/>
                </a:solidFill>
                <a:latin typeface="Verdana" panose="020B0604030504040204" pitchFamily="34" charset="0"/>
              </a:defRPr>
            </a:lvl7pPr>
            <a:lvl8pPr marL="2571750" indent="-171450" eaLnBrk="0" fontAlgn="base" hangingPunct="0">
              <a:spcBef>
                <a:spcPct val="0"/>
              </a:spcBef>
              <a:spcAft>
                <a:spcPct val="0"/>
              </a:spcAft>
              <a:defRPr sz="1800">
                <a:solidFill>
                  <a:schemeClr val="tx1"/>
                </a:solidFill>
                <a:latin typeface="Verdana" panose="020B0604030504040204" pitchFamily="34" charset="0"/>
              </a:defRPr>
            </a:lvl8pPr>
            <a:lvl9pPr marL="2914650" indent="-171450" eaLnBrk="0" fontAlgn="base" hangingPunct="0">
              <a:spcBef>
                <a:spcPct val="0"/>
              </a:spcBef>
              <a:spcAft>
                <a:spcPct val="0"/>
              </a:spcAft>
              <a:defRPr sz="1800">
                <a:solidFill>
                  <a:schemeClr val="tx1"/>
                </a:solidFill>
                <a:latin typeface="Verdana" panose="020B0604030504040204" pitchFamily="34" charset="0"/>
              </a:defRPr>
            </a:lvl9pPr>
          </a:lstStyle>
          <a:p>
            <a:pPr>
              <a:defRPr/>
            </a:pPr>
            <a:r>
              <a:rPr lang="da-DK" altLang="da-DK" sz="675">
                <a:solidFill>
                  <a:srgbClr val="E3DFD4"/>
                </a:solidFill>
              </a:rPr>
              <a:t>Regionshospitalet Gødstrup  ▪  www.godstrup.dk</a:t>
            </a:r>
          </a:p>
        </p:txBody>
      </p:sp>
      <p:sp>
        <p:nvSpPr>
          <p:cNvPr id="5125" name="Pladsholder til indhold 2"/>
          <p:cNvSpPr txBox="1">
            <a:spLocks/>
          </p:cNvSpPr>
          <p:nvPr/>
        </p:nvSpPr>
        <p:spPr bwMode="auto">
          <a:xfrm>
            <a:off x="1816100" y="2608263"/>
            <a:ext cx="5283200" cy="30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Aft>
                <a:spcPct val="20000"/>
              </a:spcAft>
              <a:buClr>
                <a:schemeClr val="accent2"/>
              </a:buClr>
              <a:buFont typeface="Wingdings" panose="05000000000000000000" pitchFamily="2" charset="2"/>
              <a:buChar char="§"/>
              <a:defRPr sz="2400">
                <a:solidFill>
                  <a:schemeClr val="tx1"/>
                </a:solidFill>
                <a:latin typeface="Verdana" panose="020B0604030504040204" pitchFamily="34" charset="0"/>
              </a:defRPr>
            </a:lvl1pPr>
            <a:lvl2pPr marL="898525" indent="-273050">
              <a:spcAft>
                <a:spcPct val="20000"/>
              </a:spcAft>
              <a:buClr>
                <a:schemeClr val="accent2"/>
              </a:buClr>
              <a:buFont typeface="Wingdings" panose="05000000000000000000" pitchFamily="2" charset="2"/>
              <a:buChar char="§"/>
              <a:defRPr sz="2000">
                <a:solidFill>
                  <a:schemeClr val="tx1"/>
                </a:solidFill>
                <a:latin typeface="Verdana" panose="020B0604030504040204" pitchFamily="34" charset="0"/>
              </a:defRPr>
            </a:lvl2pPr>
            <a:lvl3pPr marL="1343025" indent="-180975">
              <a:spcAft>
                <a:spcPct val="20000"/>
              </a:spcAft>
              <a:buClr>
                <a:schemeClr val="accent2"/>
              </a:buClr>
              <a:buFont typeface="Wingdings" panose="05000000000000000000" pitchFamily="2" charset="2"/>
              <a:buChar char="§"/>
              <a:defRPr>
                <a:solidFill>
                  <a:schemeClr val="tx1"/>
                </a:solidFill>
                <a:latin typeface="Verdana" panose="020B0604030504040204" pitchFamily="34" charset="0"/>
              </a:defRPr>
            </a:lvl3pPr>
            <a:lvl4pPr marL="1892300" indent="-182563">
              <a:spcAft>
                <a:spcPct val="20000"/>
              </a:spcAft>
              <a:buClr>
                <a:schemeClr val="accent2"/>
              </a:buClr>
              <a:buFont typeface="Wingdings" panose="05000000000000000000" pitchFamily="2" charset="2"/>
              <a:buChar char="§"/>
              <a:defRPr sz="1600">
                <a:solidFill>
                  <a:schemeClr val="tx1"/>
                </a:solidFill>
                <a:latin typeface="Verdana" panose="020B0604030504040204" pitchFamily="34" charset="0"/>
              </a:defRPr>
            </a:lvl4pPr>
            <a:lvl5pPr marL="2332038" indent="-176213">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5pPr>
            <a:lvl6pPr marL="27892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6pPr>
            <a:lvl7pPr marL="32464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7pPr>
            <a:lvl8pPr marL="37036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8pPr>
            <a:lvl9pPr marL="41608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9pPr>
          </a:lstStyle>
          <a:p>
            <a:pPr>
              <a:buClr>
                <a:srgbClr val="84715E"/>
              </a:buClr>
              <a:buFont typeface="Wingdings" panose="05000000000000000000" pitchFamily="2" charset="2"/>
              <a:buNone/>
              <a:defRPr/>
            </a:pPr>
            <a:r>
              <a:rPr lang="da-DK" altLang="da-DK" sz="1800" dirty="0">
                <a:solidFill>
                  <a:srgbClr val="3F3018"/>
                </a:solidFill>
              </a:rPr>
              <a:t>Vision 1.0 er vores fælles løfte for fremtiden til patienter, pårørende, medarbejdere, samarbejdspartnere og det øvrige samfund:</a:t>
            </a:r>
          </a:p>
          <a:p>
            <a:pPr>
              <a:buClr>
                <a:srgbClr val="84715E"/>
              </a:buClr>
              <a:buFont typeface="Wingdings" panose="05000000000000000000" pitchFamily="2" charset="2"/>
              <a:buNone/>
              <a:defRPr/>
            </a:pPr>
            <a:endParaRPr lang="da-DK" altLang="da-DK" sz="1350" dirty="0">
              <a:solidFill>
                <a:srgbClr val="3F3018"/>
              </a:solidFill>
            </a:endParaRPr>
          </a:p>
          <a:p>
            <a:pPr>
              <a:buClr>
                <a:srgbClr val="84715E"/>
              </a:buClr>
              <a:buFont typeface="Wingdings" panose="05000000000000000000" pitchFamily="2" charset="2"/>
              <a:buNone/>
              <a:defRPr/>
            </a:pPr>
            <a:endParaRPr lang="da-DK" altLang="da-DK" sz="1350" b="1" dirty="0">
              <a:solidFill>
                <a:srgbClr val="3F3018"/>
              </a:solidFill>
            </a:endParaRPr>
          </a:p>
          <a:p>
            <a:pPr>
              <a:buClr>
                <a:srgbClr val="84715E"/>
              </a:buClr>
              <a:buFont typeface="Wingdings" panose="05000000000000000000" pitchFamily="2" charset="2"/>
              <a:buNone/>
              <a:defRPr/>
            </a:pPr>
            <a:endParaRPr lang="da-DK" altLang="da-DK" sz="1350" b="1" dirty="0">
              <a:solidFill>
                <a:srgbClr val="000000"/>
              </a:solidFill>
            </a:endParaRPr>
          </a:p>
          <a:p>
            <a:pPr>
              <a:buClr>
                <a:srgbClr val="84715E"/>
              </a:buClr>
              <a:buFont typeface="Wingdings" panose="05000000000000000000" pitchFamily="2" charset="2"/>
              <a:buNone/>
              <a:defRPr/>
            </a:pPr>
            <a:r>
              <a:rPr lang="da-DK" altLang="da-DK" sz="1800" b="1" dirty="0">
                <a:solidFill>
                  <a:srgbClr val="000000"/>
                </a:solidFill>
              </a:rPr>
              <a:t>Vi </a:t>
            </a:r>
            <a:r>
              <a:rPr lang="da-DK" altLang="da-DK" sz="1800" b="1" dirty="0" smtClean="0">
                <a:solidFill>
                  <a:srgbClr val="000000"/>
                </a:solidFill>
              </a:rPr>
              <a:t>vil sætte nye standarder for sammenhængende patientforløb </a:t>
            </a:r>
            <a:r>
              <a:rPr lang="da-DK" altLang="da-DK" sz="1800" b="1" dirty="0" smtClean="0">
                <a:solidFill>
                  <a:srgbClr val="3F3018"/>
                </a:solidFill>
              </a:rPr>
              <a:t>og være </a:t>
            </a:r>
            <a:r>
              <a:rPr lang="da-DK" altLang="da-DK" sz="1800" b="1" dirty="0">
                <a:solidFill>
                  <a:srgbClr val="3F3018"/>
                </a:solidFill>
              </a:rPr>
              <a:t>en bæredygtig arbejdsplads, </a:t>
            </a:r>
            <a:r>
              <a:rPr lang="da-DK" altLang="da-DK" sz="1800" b="1" dirty="0" smtClean="0">
                <a:solidFill>
                  <a:srgbClr val="3F3018"/>
                </a:solidFill>
              </a:rPr>
              <a:t>hvor </a:t>
            </a:r>
            <a:r>
              <a:rPr lang="da-DK" altLang="da-DK" sz="1800" b="1" dirty="0">
                <a:solidFill>
                  <a:srgbClr val="3F3018"/>
                </a:solidFill>
              </a:rPr>
              <a:t>alle har mulighed for at bidrage</a:t>
            </a:r>
            <a:r>
              <a:rPr lang="da-DK" altLang="da-DK" sz="1800" b="1" dirty="0" smtClean="0">
                <a:solidFill>
                  <a:srgbClr val="3F3018"/>
                </a:solidFill>
              </a:rPr>
              <a:t>.</a:t>
            </a:r>
          </a:p>
          <a:p>
            <a:pPr>
              <a:buClr>
                <a:srgbClr val="84715E"/>
              </a:buClr>
              <a:buFont typeface="Wingdings" panose="05000000000000000000" pitchFamily="2" charset="2"/>
              <a:buNone/>
              <a:defRPr/>
            </a:pPr>
            <a:endParaRPr lang="da-DK" altLang="da-DK" sz="1350" dirty="0">
              <a:solidFill>
                <a:srgbClr val="3F3018"/>
              </a:solidFill>
            </a:endParaRPr>
          </a:p>
          <a:p>
            <a:pPr>
              <a:buClr>
                <a:srgbClr val="84715E"/>
              </a:buClr>
              <a:buFont typeface="Wingdings" panose="05000000000000000000" pitchFamily="2" charset="2"/>
              <a:buNone/>
              <a:defRPr/>
            </a:pPr>
            <a:endParaRPr lang="da-DK" altLang="da-DK" sz="1350" dirty="0">
              <a:solidFill>
                <a:srgbClr val="3F3018"/>
              </a:solidFill>
            </a:endParaRPr>
          </a:p>
          <a:p>
            <a:pPr>
              <a:buClr>
                <a:srgbClr val="84715E"/>
              </a:buClr>
              <a:buFont typeface="Wingdings" panose="05000000000000000000" pitchFamily="2" charset="2"/>
              <a:buNone/>
              <a:defRPr/>
            </a:pPr>
            <a:endParaRPr lang="da-DK" altLang="da-DK" sz="1350" dirty="0">
              <a:solidFill>
                <a:srgbClr val="3F3018"/>
              </a:solidFill>
            </a:endParaRPr>
          </a:p>
          <a:p>
            <a:pPr>
              <a:buClr>
                <a:srgbClr val="84715E"/>
              </a:buClr>
              <a:buFont typeface="Wingdings" panose="05000000000000000000" pitchFamily="2" charset="2"/>
              <a:buNone/>
              <a:defRPr/>
            </a:pPr>
            <a:endParaRPr lang="da-DK" altLang="da-DK" sz="1350" dirty="0">
              <a:solidFill>
                <a:srgbClr val="3F3018"/>
              </a:solidFill>
            </a:endParaRPr>
          </a:p>
        </p:txBody>
      </p:sp>
      <p:sp>
        <p:nvSpPr>
          <p:cNvPr id="21509" name="Titel 1"/>
          <p:cNvSpPr txBox="1">
            <a:spLocks/>
          </p:cNvSpPr>
          <p:nvPr/>
        </p:nvSpPr>
        <p:spPr bwMode="auto">
          <a:xfrm>
            <a:off x="1085850" y="895350"/>
            <a:ext cx="7886700" cy="99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Aft>
                <a:spcPct val="20000"/>
              </a:spcAft>
              <a:buClr>
                <a:schemeClr val="accent2"/>
              </a:buClr>
              <a:buFont typeface="Wingdings" panose="05000000000000000000" pitchFamily="2" charset="2"/>
              <a:buChar char="§"/>
              <a:defRPr sz="2400">
                <a:solidFill>
                  <a:schemeClr val="tx1"/>
                </a:solidFill>
                <a:latin typeface="Verdana" panose="020B0604030504040204" pitchFamily="34" charset="0"/>
              </a:defRPr>
            </a:lvl1pPr>
            <a:lvl2pPr marL="898525" indent="-273050">
              <a:spcAft>
                <a:spcPct val="20000"/>
              </a:spcAft>
              <a:buClr>
                <a:schemeClr val="accent2"/>
              </a:buClr>
              <a:buFont typeface="Wingdings" panose="05000000000000000000" pitchFamily="2" charset="2"/>
              <a:buChar char="§"/>
              <a:defRPr sz="2000">
                <a:solidFill>
                  <a:schemeClr val="tx1"/>
                </a:solidFill>
                <a:latin typeface="Verdana" panose="020B0604030504040204" pitchFamily="34" charset="0"/>
              </a:defRPr>
            </a:lvl2pPr>
            <a:lvl3pPr marL="1343025" indent="-180975">
              <a:spcAft>
                <a:spcPct val="20000"/>
              </a:spcAft>
              <a:buClr>
                <a:schemeClr val="accent2"/>
              </a:buClr>
              <a:buFont typeface="Wingdings" panose="05000000000000000000" pitchFamily="2" charset="2"/>
              <a:buChar char="§"/>
              <a:defRPr>
                <a:solidFill>
                  <a:schemeClr val="tx1"/>
                </a:solidFill>
                <a:latin typeface="Verdana" panose="020B0604030504040204" pitchFamily="34" charset="0"/>
              </a:defRPr>
            </a:lvl3pPr>
            <a:lvl4pPr marL="1892300" indent="-182563">
              <a:spcAft>
                <a:spcPct val="20000"/>
              </a:spcAft>
              <a:buClr>
                <a:schemeClr val="accent2"/>
              </a:buClr>
              <a:buFont typeface="Wingdings" panose="05000000000000000000" pitchFamily="2" charset="2"/>
              <a:buChar char="§"/>
              <a:defRPr sz="1600">
                <a:solidFill>
                  <a:schemeClr val="tx1"/>
                </a:solidFill>
                <a:latin typeface="Verdana" panose="020B0604030504040204" pitchFamily="34" charset="0"/>
              </a:defRPr>
            </a:lvl4pPr>
            <a:lvl5pPr marL="2332038" indent="-176213">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5pPr>
            <a:lvl6pPr marL="27892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6pPr>
            <a:lvl7pPr marL="32464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7pPr>
            <a:lvl8pPr marL="37036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8pPr>
            <a:lvl9pPr marL="41608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9pPr>
          </a:lstStyle>
          <a:p>
            <a:pPr>
              <a:lnSpc>
                <a:spcPct val="80000"/>
              </a:lnSpc>
              <a:spcAft>
                <a:spcPct val="0"/>
              </a:spcAft>
              <a:buClrTx/>
              <a:buFontTx/>
              <a:buNone/>
            </a:pPr>
            <a:r>
              <a:rPr lang="da-DK" altLang="da-DK" b="1">
                <a:solidFill>
                  <a:srgbClr val="3F3018"/>
                </a:solidFill>
                <a:ea typeface="Verdana" panose="020B0604030504040204" pitchFamily="34" charset="0"/>
                <a:cs typeface="Verdana" panose="020B0604030504040204" pitchFamily="34" charset="0"/>
              </a:rPr>
              <a:t>Vision 1.0 for Mulighedernes hospital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719138" y="1214438"/>
            <a:ext cx="7197725" cy="685800"/>
          </a:xfrm>
        </p:spPr>
        <p:txBody>
          <a:bodyPr/>
          <a:lstStyle/>
          <a:p>
            <a:r>
              <a:rPr lang="da-DK" altLang="da-DK" sz="2400" smtClean="0">
                <a:ea typeface="Verdana" panose="020B0604030504040204" pitchFamily="34" charset="0"/>
                <a:cs typeface="Verdana" panose="020B0604030504040204" pitchFamily="34" charset="0"/>
              </a:rPr>
              <a:t>5 pejlemærker for vision 1.0</a:t>
            </a:r>
            <a:r>
              <a:rPr lang="da-DK" altLang="da-DK" smtClean="0"/>
              <a:t/>
            </a:r>
            <a:br>
              <a:rPr lang="da-DK" altLang="da-DK" smtClean="0"/>
            </a:br>
            <a:endParaRPr lang="da-DK" altLang="da-DK" sz="1800" smtClean="0"/>
          </a:p>
        </p:txBody>
      </p:sp>
      <p:sp>
        <p:nvSpPr>
          <p:cNvPr id="10243" name="Pladsholder til sidefod 3"/>
          <p:cNvSpPr>
            <a:spLocks noGrp="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Verdana" panose="020B0604030504040204" pitchFamily="34" charset="0"/>
              </a:defRPr>
            </a:lvl1pPr>
            <a:lvl2pPr marL="557213" indent="-214313">
              <a:defRPr sz="1800">
                <a:solidFill>
                  <a:schemeClr val="tx1"/>
                </a:solidFill>
                <a:latin typeface="Verdana" panose="020B0604030504040204" pitchFamily="34" charset="0"/>
              </a:defRPr>
            </a:lvl2pPr>
            <a:lvl3pPr marL="857250" indent="-171450">
              <a:defRPr sz="1800">
                <a:solidFill>
                  <a:schemeClr val="tx1"/>
                </a:solidFill>
                <a:latin typeface="Verdana" panose="020B0604030504040204" pitchFamily="34" charset="0"/>
              </a:defRPr>
            </a:lvl3pPr>
            <a:lvl4pPr marL="1200150" indent="-171450">
              <a:defRPr sz="1800">
                <a:solidFill>
                  <a:schemeClr val="tx1"/>
                </a:solidFill>
                <a:latin typeface="Verdana" panose="020B0604030504040204" pitchFamily="34" charset="0"/>
              </a:defRPr>
            </a:lvl4pPr>
            <a:lvl5pPr marL="1543050" indent="-171450">
              <a:defRPr sz="1800">
                <a:solidFill>
                  <a:schemeClr val="tx1"/>
                </a:solidFill>
                <a:latin typeface="Verdana" panose="020B0604030504040204" pitchFamily="34" charset="0"/>
              </a:defRPr>
            </a:lvl5pPr>
            <a:lvl6pPr marL="1885950" indent="-171450" eaLnBrk="0" fontAlgn="base" hangingPunct="0">
              <a:spcBef>
                <a:spcPct val="0"/>
              </a:spcBef>
              <a:spcAft>
                <a:spcPct val="0"/>
              </a:spcAft>
              <a:defRPr sz="1800">
                <a:solidFill>
                  <a:schemeClr val="tx1"/>
                </a:solidFill>
                <a:latin typeface="Verdana" panose="020B0604030504040204" pitchFamily="34" charset="0"/>
              </a:defRPr>
            </a:lvl6pPr>
            <a:lvl7pPr marL="2228850" indent="-171450" eaLnBrk="0" fontAlgn="base" hangingPunct="0">
              <a:spcBef>
                <a:spcPct val="0"/>
              </a:spcBef>
              <a:spcAft>
                <a:spcPct val="0"/>
              </a:spcAft>
              <a:defRPr sz="1800">
                <a:solidFill>
                  <a:schemeClr val="tx1"/>
                </a:solidFill>
                <a:latin typeface="Verdana" panose="020B0604030504040204" pitchFamily="34" charset="0"/>
              </a:defRPr>
            </a:lvl7pPr>
            <a:lvl8pPr marL="2571750" indent="-171450" eaLnBrk="0" fontAlgn="base" hangingPunct="0">
              <a:spcBef>
                <a:spcPct val="0"/>
              </a:spcBef>
              <a:spcAft>
                <a:spcPct val="0"/>
              </a:spcAft>
              <a:defRPr sz="1800">
                <a:solidFill>
                  <a:schemeClr val="tx1"/>
                </a:solidFill>
                <a:latin typeface="Verdana" panose="020B0604030504040204" pitchFamily="34" charset="0"/>
              </a:defRPr>
            </a:lvl8pPr>
            <a:lvl9pPr marL="2914650" indent="-171450" eaLnBrk="0" fontAlgn="base" hangingPunct="0">
              <a:spcBef>
                <a:spcPct val="0"/>
              </a:spcBef>
              <a:spcAft>
                <a:spcPct val="0"/>
              </a:spcAft>
              <a:defRPr sz="1800">
                <a:solidFill>
                  <a:schemeClr val="tx1"/>
                </a:solidFill>
                <a:latin typeface="Verdana" panose="020B0604030504040204" pitchFamily="34" charset="0"/>
              </a:defRPr>
            </a:lvl9pPr>
          </a:lstStyle>
          <a:p>
            <a:pPr>
              <a:defRPr/>
            </a:pPr>
            <a:r>
              <a:rPr lang="da-DK" altLang="da-DK" sz="675">
                <a:solidFill>
                  <a:srgbClr val="E3DFD4"/>
                </a:solidFill>
              </a:rPr>
              <a:t>Regionshospitalet Gødstrup  ▪  www.godstrup.dk</a:t>
            </a:r>
          </a:p>
        </p:txBody>
      </p:sp>
      <p:sp>
        <p:nvSpPr>
          <p:cNvPr id="5" name="Pladsholder til indhold 2"/>
          <p:cNvSpPr txBox="1">
            <a:spLocks/>
          </p:cNvSpPr>
          <p:nvPr/>
        </p:nvSpPr>
        <p:spPr bwMode="auto">
          <a:xfrm>
            <a:off x="719138" y="2416175"/>
            <a:ext cx="5064125" cy="30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Aft>
                <a:spcPct val="20000"/>
              </a:spcAft>
              <a:buClr>
                <a:schemeClr val="accent2"/>
              </a:buClr>
              <a:buFont typeface="Wingdings" panose="05000000000000000000" pitchFamily="2" charset="2"/>
              <a:buChar char="§"/>
              <a:defRPr sz="2400">
                <a:solidFill>
                  <a:schemeClr val="tx1"/>
                </a:solidFill>
                <a:latin typeface="Verdana" panose="020B0604030504040204" pitchFamily="34" charset="0"/>
              </a:defRPr>
            </a:lvl1pPr>
            <a:lvl2pPr marL="898525" indent="-273050">
              <a:spcAft>
                <a:spcPct val="20000"/>
              </a:spcAft>
              <a:buClr>
                <a:schemeClr val="accent2"/>
              </a:buClr>
              <a:buFont typeface="Wingdings" panose="05000000000000000000" pitchFamily="2" charset="2"/>
              <a:buChar char="§"/>
              <a:defRPr sz="2000">
                <a:solidFill>
                  <a:schemeClr val="tx1"/>
                </a:solidFill>
                <a:latin typeface="Verdana" panose="020B0604030504040204" pitchFamily="34" charset="0"/>
              </a:defRPr>
            </a:lvl2pPr>
            <a:lvl3pPr marL="1343025" indent="-180975">
              <a:spcAft>
                <a:spcPct val="20000"/>
              </a:spcAft>
              <a:buClr>
                <a:schemeClr val="accent2"/>
              </a:buClr>
              <a:buFont typeface="Wingdings" panose="05000000000000000000" pitchFamily="2" charset="2"/>
              <a:buChar char="§"/>
              <a:defRPr>
                <a:solidFill>
                  <a:schemeClr val="tx1"/>
                </a:solidFill>
                <a:latin typeface="Verdana" panose="020B0604030504040204" pitchFamily="34" charset="0"/>
              </a:defRPr>
            </a:lvl3pPr>
            <a:lvl4pPr marL="1892300" indent="-182563">
              <a:spcAft>
                <a:spcPct val="20000"/>
              </a:spcAft>
              <a:buClr>
                <a:schemeClr val="accent2"/>
              </a:buClr>
              <a:buFont typeface="Wingdings" panose="05000000000000000000" pitchFamily="2" charset="2"/>
              <a:buChar char="§"/>
              <a:defRPr sz="1600">
                <a:solidFill>
                  <a:schemeClr val="tx1"/>
                </a:solidFill>
                <a:latin typeface="Verdana" panose="020B0604030504040204" pitchFamily="34" charset="0"/>
              </a:defRPr>
            </a:lvl4pPr>
            <a:lvl5pPr marL="2332038" indent="-176213">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5pPr>
            <a:lvl6pPr marL="27892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6pPr>
            <a:lvl7pPr marL="32464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7pPr>
            <a:lvl8pPr marL="37036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8pPr>
            <a:lvl9pPr marL="41608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9pPr>
          </a:lstStyle>
          <a:p>
            <a:pPr>
              <a:buClr>
                <a:srgbClr val="84715E"/>
              </a:buClr>
              <a:buFont typeface="Wingdings" panose="05000000000000000000" pitchFamily="2" charset="2"/>
              <a:buNone/>
              <a:defRPr/>
            </a:pPr>
            <a:endParaRPr lang="da-DK" altLang="da-DK" sz="1050" dirty="0">
              <a:solidFill>
                <a:srgbClr val="3F3018"/>
              </a:solidFill>
            </a:endParaRPr>
          </a:p>
          <a:p>
            <a:pPr marL="214313" indent="-214313">
              <a:buClr>
                <a:srgbClr val="84715E"/>
              </a:buClr>
              <a:defRPr/>
            </a:pPr>
            <a:r>
              <a:rPr lang="da-DK" altLang="da-DK" sz="1600" dirty="0">
                <a:solidFill>
                  <a:srgbClr val="000000"/>
                </a:solidFill>
              </a:rPr>
              <a:t>Vi udviser</a:t>
            </a:r>
            <a:r>
              <a:rPr lang="da-DK" altLang="da-DK" sz="1600" dirty="0"/>
              <a:t> </a:t>
            </a:r>
            <a:r>
              <a:rPr lang="da-DK" altLang="da-DK" sz="1600" b="1" dirty="0">
                <a:solidFill>
                  <a:srgbClr val="000000"/>
                </a:solidFill>
              </a:rPr>
              <a:t>omhu</a:t>
            </a:r>
            <a:r>
              <a:rPr lang="da-DK" altLang="da-DK" sz="1600" dirty="0">
                <a:solidFill>
                  <a:srgbClr val="000000"/>
                </a:solidFill>
              </a:rPr>
              <a:t> i både akutte og planlagte patientforløb med fokus på </a:t>
            </a:r>
            <a:r>
              <a:rPr lang="da-DK" altLang="da-DK" sz="1600" b="1" dirty="0">
                <a:solidFill>
                  <a:srgbClr val="000000"/>
                </a:solidFill>
              </a:rPr>
              <a:t>højeste faglighed </a:t>
            </a:r>
            <a:r>
              <a:rPr lang="da-DK" altLang="da-DK" sz="1600" dirty="0">
                <a:solidFill>
                  <a:srgbClr val="000000"/>
                </a:solidFill>
              </a:rPr>
              <a:t>og forbedringer</a:t>
            </a:r>
            <a:r>
              <a:rPr lang="da-DK" altLang="da-DK" sz="1600" dirty="0" smtClean="0">
                <a:solidFill>
                  <a:srgbClr val="000000"/>
                </a:solidFill>
              </a:rPr>
              <a:t>.</a:t>
            </a:r>
            <a:br>
              <a:rPr lang="da-DK" altLang="da-DK" sz="1600" dirty="0" smtClean="0">
                <a:solidFill>
                  <a:srgbClr val="000000"/>
                </a:solidFill>
              </a:rPr>
            </a:br>
            <a:endParaRPr lang="da-DK" altLang="da-DK" sz="1600" dirty="0" smtClean="0">
              <a:solidFill>
                <a:srgbClr val="3F3018"/>
              </a:solidFill>
            </a:endParaRPr>
          </a:p>
          <a:p>
            <a:pPr marL="214313" indent="-214313">
              <a:buClr>
                <a:srgbClr val="84715E"/>
              </a:buClr>
              <a:defRPr/>
            </a:pPr>
            <a:r>
              <a:rPr lang="da-DK" altLang="da-DK" sz="1600" dirty="0" smtClean="0">
                <a:solidFill>
                  <a:srgbClr val="3F3018"/>
                </a:solidFill>
              </a:rPr>
              <a:t>Vi </a:t>
            </a:r>
            <a:r>
              <a:rPr lang="da-DK" altLang="da-DK" sz="1600" dirty="0">
                <a:solidFill>
                  <a:srgbClr val="3F3018"/>
                </a:solidFill>
              </a:rPr>
              <a:t>støtter patientens </a:t>
            </a:r>
            <a:r>
              <a:rPr lang="da-DK" altLang="da-DK" sz="1600" b="1" dirty="0" smtClean="0">
                <a:solidFill>
                  <a:srgbClr val="3F3018"/>
                </a:solidFill>
              </a:rPr>
              <a:t>selvbestemmelse</a:t>
            </a:r>
            <a:r>
              <a:rPr lang="da-DK" altLang="da-DK" sz="1600" dirty="0" smtClean="0">
                <a:solidFill>
                  <a:srgbClr val="3F3018"/>
                </a:solidFill>
              </a:rPr>
              <a:t> </a:t>
            </a:r>
            <a:r>
              <a:rPr lang="da-DK" altLang="da-DK" sz="1600" dirty="0">
                <a:solidFill>
                  <a:srgbClr val="3F3018"/>
                </a:solidFill>
              </a:rPr>
              <a:t>og </a:t>
            </a:r>
            <a:r>
              <a:rPr lang="da-DK" altLang="da-DK" sz="1600" dirty="0" smtClean="0">
                <a:solidFill>
                  <a:srgbClr val="3F3018"/>
                </a:solidFill>
              </a:rPr>
              <a:t>mestring.</a:t>
            </a:r>
            <a:br>
              <a:rPr lang="da-DK" altLang="da-DK" sz="1600" dirty="0" smtClean="0">
                <a:solidFill>
                  <a:srgbClr val="3F3018"/>
                </a:solidFill>
              </a:rPr>
            </a:br>
            <a:endParaRPr lang="da-DK" altLang="da-DK" sz="1600" dirty="0">
              <a:solidFill>
                <a:srgbClr val="3F3018"/>
              </a:solidFill>
            </a:endParaRPr>
          </a:p>
          <a:p>
            <a:pPr marL="214313" indent="-214313">
              <a:buClr>
                <a:srgbClr val="84715E"/>
              </a:buClr>
              <a:defRPr/>
            </a:pPr>
            <a:r>
              <a:rPr lang="da-DK" altLang="da-DK" sz="1600" dirty="0">
                <a:solidFill>
                  <a:srgbClr val="3F3018"/>
                </a:solidFill>
              </a:rPr>
              <a:t>Vi indgår i </a:t>
            </a:r>
            <a:r>
              <a:rPr lang="da-DK" altLang="da-DK" sz="1600" dirty="0" smtClean="0">
                <a:solidFill>
                  <a:srgbClr val="3F3018"/>
                </a:solidFill>
              </a:rPr>
              <a:t>forpligtende </a:t>
            </a:r>
            <a:r>
              <a:rPr lang="da-DK" altLang="da-DK" sz="1600" b="1" dirty="0" smtClean="0">
                <a:solidFill>
                  <a:srgbClr val="3F3018"/>
                </a:solidFill>
              </a:rPr>
              <a:t>partnerskaber</a:t>
            </a:r>
            <a:r>
              <a:rPr lang="da-DK" altLang="da-DK" sz="1600" dirty="0" smtClean="0">
                <a:solidFill>
                  <a:srgbClr val="3F3018"/>
                </a:solidFill>
              </a:rPr>
              <a:t>.</a:t>
            </a:r>
            <a:r>
              <a:rPr lang="da-DK" altLang="da-DK" sz="1600" b="1" dirty="0" smtClean="0">
                <a:solidFill>
                  <a:srgbClr val="3F3018"/>
                </a:solidFill>
              </a:rPr>
              <a:t/>
            </a:r>
            <a:br>
              <a:rPr lang="da-DK" altLang="da-DK" sz="1600" b="1" dirty="0" smtClean="0">
                <a:solidFill>
                  <a:srgbClr val="3F3018"/>
                </a:solidFill>
              </a:rPr>
            </a:br>
            <a:endParaRPr lang="da-DK" altLang="da-DK" sz="1600" dirty="0">
              <a:solidFill>
                <a:srgbClr val="3F3018"/>
              </a:solidFill>
            </a:endParaRPr>
          </a:p>
          <a:p>
            <a:pPr marL="214313" indent="-214313">
              <a:buClr>
                <a:srgbClr val="84715E"/>
              </a:buClr>
              <a:defRPr/>
            </a:pPr>
            <a:r>
              <a:rPr lang="da-DK" altLang="da-DK" sz="1600" dirty="0">
                <a:solidFill>
                  <a:srgbClr val="3F3018"/>
                </a:solidFill>
              </a:rPr>
              <a:t>Vi </a:t>
            </a:r>
            <a:r>
              <a:rPr lang="da-DK" altLang="da-DK" sz="1600" dirty="0" smtClean="0">
                <a:solidFill>
                  <a:srgbClr val="3F3018"/>
                </a:solidFill>
              </a:rPr>
              <a:t>fremmer en attraktiv, digital og unik arbejdsplads </a:t>
            </a:r>
            <a:r>
              <a:rPr lang="da-DK" altLang="da-DK" sz="1600" dirty="0">
                <a:solidFill>
                  <a:srgbClr val="3F3018"/>
                </a:solidFill>
              </a:rPr>
              <a:t>baseret på </a:t>
            </a:r>
            <a:r>
              <a:rPr lang="da-DK" altLang="da-DK" sz="1600" b="1" dirty="0" smtClean="0">
                <a:solidFill>
                  <a:srgbClr val="3F3018"/>
                </a:solidFill>
              </a:rPr>
              <a:t>bæredygtighed </a:t>
            </a:r>
            <a:r>
              <a:rPr lang="da-DK" altLang="da-DK" sz="1600" dirty="0" smtClean="0">
                <a:solidFill>
                  <a:srgbClr val="3F3018"/>
                </a:solidFill>
              </a:rPr>
              <a:t>med plads til dig og til fællesskabet.</a:t>
            </a:r>
            <a:br>
              <a:rPr lang="da-DK" altLang="da-DK" sz="1600" dirty="0" smtClean="0">
                <a:solidFill>
                  <a:srgbClr val="3F3018"/>
                </a:solidFill>
              </a:rPr>
            </a:br>
            <a:endParaRPr lang="da-DK" altLang="da-DK" sz="1600" dirty="0">
              <a:solidFill>
                <a:srgbClr val="3F3018"/>
              </a:solidFill>
            </a:endParaRPr>
          </a:p>
          <a:p>
            <a:pPr marL="214313" indent="-214313">
              <a:buClr>
                <a:srgbClr val="84715E"/>
              </a:buClr>
              <a:defRPr/>
            </a:pPr>
            <a:r>
              <a:rPr lang="da-DK" altLang="da-DK" sz="1600" dirty="0">
                <a:solidFill>
                  <a:srgbClr val="3F3018"/>
                </a:solidFill>
              </a:rPr>
              <a:t>Vi </a:t>
            </a:r>
            <a:r>
              <a:rPr lang="da-DK" altLang="da-DK" sz="1600" dirty="0" smtClean="0">
                <a:solidFill>
                  <a:srgbClr val="3F3018"/>
                </a:solidFill>
              </a:rPr>
              <a:t>investerer i </a:t>
            </a:r>
            <a:r>
              <a:rPr lang="da-DK" altLang="da-DK" sz="1600" b="1" dirty="0" smtClean="0">
                <a:solidFill>
                  <a:srgbClr val="3F3018"/>
                </a:solidFill>
              </a:rPr>
              <a:t>forskning</a:t>
            </a:r>
            <a:r>
              <a:rPr lang="da-DK" altLang="da-DK" sz="1600" dirty="0" smtClean="0">
                <a:solidFill>
                  <a:srgbClr val="3F3018"/>
                </a:solidFill>
              </a:rPr>
              <a:t>, </a:t>
            </a:r>
            <a:r>
              <a:rPr lang="da-DK" altLang="da-DK" sz="1600" b="1" dirty="0" smtClean="0">
                <a:solidFill>
                  <a:srgbClr val="3F3018"/>
                </a:solidFill>
              </a:rPr>
              <a:t>uddannelse</a:t>
            </a:r>
            <a:r>
              <a:rPr lang="da-DK" altLang="da-DK" sz="1600" dirty="0" smtClean="0">
                <a:solidFill>
                  <a:srgbClr val="3F3018"/>
                </a:solidFill>
              </a:rPr>
              <a:t> og </a:t>
            </a:r>
            <a:r>
              <a:rPr lang="da-DK" altLang="da-DK" sz="1600" b="1" dirty="0" smtClean="0">
                <a:solidFill>
                  <a:srgbClr val="3F3018"/>
                </a:solidFill>
              </a:rPr>
              <a:t>læring</a:t>
            </a:r>
            <a:r>
              <a:rPr lang="da-DK" altLang="da-DK" sz="1600" dirty="0" smtClean="0">
                <a:solidFill>
                  <a:srgbClr val="3F3018"/>
                </a:solidFill>
              </a:rPr>
              <a:t>.</a:t>
            </a:r>
            <a:endParaRPr lang="da-DK" altLang="da-DK" sz="1600" dirty="0">
              <a:solidFill>
                <a:srgbClr val="3F3018"/>
              </a:solidFill>
            </a:endParaRPr>
          </a:p>
        </p:txBody>
      </p:sp>
      <p:pic>
        <p:nvPicPr>
          <p:cNvPr id="23557" name="Billed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54725" y="2325688"/>
            <a:ext cx="269875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dsholder til indhold 3"/>
          <p:cNvSpPr>
            <a:spLocks noGrp="1"/>
          </p:cNvSpPr>
          <p:nvPr>
            <p:ph sz="half" idx="2"/>
          </p:nvPr>
        </p:nvSpPr>
        <p:spPr>
          <a:xfrm>
            <a:off x="681038" y="2965450"/>
            <a:ext cx="4992687" cy="2763838"/>
          </a:xfrm>
        </p:spPr>
        <p:txBody>
          <a:bodyPr/>
          <a:lstStyle/>
          <a:p>
            <a:pPr marL="0" indent="0">
              <a:buFont typeface="Wingdings" panose="05000000000000000000" pitchFamily="2" charset="2"/>
              <a:buNone/>
            </a:pPr>
            <a:endParaRPr lang="da-DK" altLang="da-DK" sz="1200" smtClean="0"/>
          </a:p>
          <a:p>
            <a:pPr marL="0" indent="0">
              <a:buFont typeface="Wingdings" panose="05000000000000000000" pitchFamily="2" charset="2"/>
              <a:buNone/>
            </a:pPr>
            <a:endParaRPr lang="da-DK" altLang="da-DK" sz="1400" smtClean="0">
              <a:solidFill>
                <a:srgbClr val="000000"/>
              </a:solidFill>
            </a:endParaRPr>
          </a:p>
          <a:p>
            <a:pPr marL="0" indent="0">
              <a:buFont typeface="Wingdings" panose="05000000000000000000" pitchFamily="2" charset="2"/>
              <a:buNone/>
            </a:pPr>
            <a:r>
              <a:rPr lang="da-DK" altLang="da-DK" sz="1400" smtClean="0">
                <a:solidFill>
                  <a:srgbClr val="000000"/>
                </a:solidFill>
              </a:rPr>
              <a:t>Vi bistår med læring og udvikling, så behovet for akut behandling reduceres mest muligt.  </a:t>
            </a:r>
          </a:p>
          <a:p>
            <a:pPr marL="0" indent="0">
              <a:buFont typeface="Wingdings" panose="05000000000000000000" pitchFamily="2" charset="2"/>
              <a:buNone/>
            </a:pPr>
            <a:endParaRPr lang="da-DK" altLang="da-DK" sz="1400" smtClean="0">
              <a:solidFill>
                <a:srgbClr val="000000"/>
              </a:solidFill>
            </a:endParaRPr>
          </a:p>
          <a:p>
            <a:pPr marL="0" indent="0">
              <a:buFont typeface="Wingdings" panose="05000000000000000000" pitchFamily="2" charset="2"/>
              <a:buNone/>
            </a:pPr>
            <a:r>
              <a:rPr lang="da-DK" altLang="da-DK" sz="1400" smtClean="0">
                <a:solidFill>
                  <a:srgbClr val="000000"/>
                </a:solidFill>
              </a:rPr>
              <a:t>Vi leverer planlagte forløb med rettidig behandling, og forebygger akutte indlæggelser.</a:t>
            </a:r>
          </a:p>
          <a:p>
            <a:pPr marL="0" indent="0">
              <a:buFont typeface="Wingdings" panose="05000000000000000000" pitchFamily="2" charset="2"/>
              <a:buNone/>
            </a:pPr>
            <a:endParaRPr lang="da-DK" altLang="da-DK" sz="1200" smtClean="0">
              <a:solidFill>
                <a:srgbClr val="000000"/>
              </a:solidFill>
            </a:endParaRPr>
          </a:p>
          <a:p>
            <a:pPr marL="0" indent="0">
              <a:buFont typeface="Wingdings" panose="05000000000000000000" pitchFamily="2" charset="2"/>
              <a:buNone/>
            </a:pPr>
            <a:endParaRPr lang="da-DK" altLang="da-DK" sz="1200" smtClean="0">
              <a:solidFill>
                <a:srgbClr val="000000"/>
              </a:solidFill>
            </a:endParaRPr>
          </a:p>
          <a:p>
            <a:pPr marL="0" indent="0">
              <a:buFont typeface="Wingdings" panose="05000000000000000000" pitchFamily="2" charset="2"/>
              <a:buNone/>
            </a:pPr>
            <a:endParaRPr lang="da-DK" altLang="da-DK" sz="1200" smtClean="0">
              <a:solidFill>
                <a:srgbClr val="000000"/>
              </a:solidFill>
            </a:endParaRPr>
          </a:p>
          <a:p>
            <a:pPr marL="0" indent="0">
              <a:buFont typeface="Wingdings" panose="05000000000000000000" pitchFamily="2" charset="2"/>
              <a:buNone/>
            </a:pPr>
            <a:endParaRPr lang="da-DK" altLang="da-DK" sz="1200" smtClean="0">
              <a:solidFill>
                <a:srgbClr val="FF0000"/>
              </a:solidFill>
            </a:endParaRPr>
          </a:p>
          <a:p>
            <a:pPr marL="0" indent="0">
              <a:buFont typeface="Wingdings" panose="05000000000000000000" pitchFamily="2" charset="2"/>
              <a:buNone/>
            </a:pPr>
            <a:r>
              <a:rPr lang="da-DK" altLang="da-DK" sz="1200" smtClean="0"/>
              <a:t/>
            </a:r>
            <a:br>
              <a:rPr lang="da-DK" altLang="da-DK" sz="1200" smtClean="0"/>
            </a:br>
            <a:endParaRPr lang="da-DK" altLang="da-DK" sz="1200" smtClean="0"/>
          </a:p>
        </p:txBody>
      </p:sp>
      <p:sp>
        <p:nvSpPr>
          <p:cNvPr id="24579" name="Pladsholder til sidefod 6"/>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da-DK" altLang="da-DK" sz="900" smtClean="0">
                <a:solidFill>
                  <a:schemeClr val="accent1"/>
                </a:solidFill>
              </a:rPr>
              <a:t>Regionshospitalet Gødstrup  ▪  www.godstrup.dk</a:t>
            </a:r>
          </a:p>
        </p:txBody>
      </p:sp>
      <p:pic>
        <p:nvPicPr>
          <p:cNvPr id="24580" name="Billed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2938" y="2433638"/>
            <a:ext cx="3240087"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itel 4"/>
          <p:cNvSpPr txBox="1">
            <a:spLocks/>
          </p:cNvSpPr>
          <p:nvPr/>
        </p:nvSpPr>
        <p:spPr bwMode="auto">
          <a:xfrm>
            <a:off x="630238" y="923925"/>
            <a:ext cx="78867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Aft>
                <a:spcPct val="20000"/>
              </a:spcAft>
              <a:buClr>
                <a:schemeClr val="accent2"/>
              </a:buClr>
              <a:buFont typeface="Wingdings" panose="05000000000000000000" pitchFamily="2" charset="2"/>
              <a:buChar char="§"/>
              <a:defRPr sz="2400">
                <a:solidFill>
                  <a:schemeClr val="tx1"/>
                </a:solidFill>
                <a:latin typeface="Verdana" panose="020B0604030504040204" pitchFamily="34" charset="0"/>
              </a:defRPr>
            </a:lvl1pPr>
            <a:lvl2pPr marL="898525" indent="-273050">
              <a:spcAft>
                <a:spcPct val="20000"/>
              </a:spcAft>
              <a:buClr>
                <a:schemeClr val="accent2"/>
              </a:buClr>
              <a:buFont typeface="Wingdings" panose="05000000000000000000" pitchFamily="2" charset="2"/>
              <a:buChar char="§"/>
              <a:defRPr sz="2000">
                <a:solidFill>
                  <a:schemeClr val="tx1"/>
                </a:solidFill>
                <a:latin typeface="Verdana" panose="020B0604030504040204" pitchFamily="34" charset="0"/>
              </a:defRPr>
            </a:lvl2pPr>
            <a:lvl3pPr marL="1343025" indent="-180975">
              <a:spcAft>
                <a:spcPct val="20000"/>
              </a:spcAft>
              <a:buClr>
                <a:schemeClr val="accent2"/>
              </a:buClr>
              <a:buFont typeface="Wingdings" panose="05000000000000000000" pitchFamily="2" charset="2"/>
              <a:buChar char="§"/>
              <a:defRPr>
                <a:solidFill>
                  <a:schemeClr val="tx1"/>
                </a:solidFill>
                <a:latin typeface="Verdana" panose="020B0604030504040204" pitchFamily="34" charset="0"/>
              </a:defRPr>
            </a:lvl3pPr>
            <a:lvl4pPr marL="1892300" indent="-182563">
              <a:spcAft>
                <a:spcPct val="20000"/>
              </a:spcAft>
              <a:buClr>
                <a:schemeClr val="accent2"/>
              </a:buClr>
              <a:buFont typeface="Wingdings" panose="05000000000000000000" pitchFamily="2" charset="2"/>
              <a:buChar char="§"/>
              <a:defRPr sz="1600">
                <a:solidFill>
                  <a:schemeClr val="tx1"/>
                </a:solidFill>
                <a:latin typeface="Verdana" panose="020B0604030504040204" pitchFamily="34" charset="0"/>
              </a:defRPr>
            </a:lvl4pPr>
            <a:lvl5pPr marL="2332038" indent="-176213">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5pPr>
            <a:lvl6pPr marL="27892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6pPr>
            <a:lvl7pPr marL="32464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7pPr>
            <a:lvl8pPr marL="37036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8pPr>
            <a:lvl9pPr marL="41608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9pPr>
          </a:lstStyle>
          <a:p>
            <a:pPr>
              <a:lnSpc>
                <a:spcPct val="80000"/>
              </a:lnSpc>
              <a:spcAft>
                <a:spcPct val="0"/>
              </a:spcAft>
              <a:buClrTx/>
              <a:buFontTx/>
              <a:buNone/>
            </a:pPr>
            <a:r>
              <a:rPr lang="da-DK" altLang="da-DK" b="1">
                <a:solidFill>
                  <a:srgbClr val="000000"/>
                </a:solidFill>
              </a:rPr>
              <a:t>Pejlemærke – omhu og højeste faglighed</a:t>
            </a:r>
            <a:endParaRPr lang="da-DK" altLang="da-DK" sz="3000" b="1">
              <a:solidFill>
                <a:srgbClr val="000000"/>
              </a:solidFill>
            </a:endParaRPr>
          </a:p>
        </p:txBody>
      </p:sp>
      <p:sp>
        <p:nvSpPr>
          <p:cNvPr id="24582" name="Pladsholder til tekst 2"/>
          <p:cNvSpPr>
            <a:spLocks noGrp="1"/>
          </p:cNvSpPr>
          <p:nvPr>
            <p:ph type="body" idx="1"/>
          </p:nvPr>
        </p:nvSpPr>
        <p:spPr>
          <a:xfrm>
            <a:off x="630238" y="1828800"/>
            <a:ext cx="5362575" cy="823913"/>
          </a:xfrm>
        </p:spPr>
        <p:txBody>
          <a:bodyPr/>
          <a:lstStyle/>
          <a:p>
            <a:r>
              <a:rPr lang="da-DK" altLang="da-DK" sz="1800" smtClean="0">
                <a:solidFill>
                  <a:srgbClr val="000000"/>
                </a:solidFill>
              </a:rPr>
              <a:t>Vi udviser omhu for både akutte og planlagte patientforløb med fokus på højeste faglighed og forbedringer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dsholder til tekst 5"/>
          <p:cNvSpPr>
            <a:spLocks noGrp="1"/>
          </p:cNvSpPr>
          <p:nvPr>
            <p:ph type="body" idx="1"/>
          </p:nvPr>
        </p:nvSpPr>
        <p:spPr>
          <a:xfrm>
            <a:off x="630238" y="1811338"/>
            <a:ext cx="5688012" cy="619125"/>
          </a:xfrm>
        </p:spPr>
        <p:txBody>
          <a:bodyPr/>
          <a:lstStyle/>
          <a:p>
            <a:r>
              <a:rPr lang="da-DK" altLang="da-DK" sz="1800" smtClean="0">
                <a:solidFill>
                  <a:srgbClr val="3F3018"/>
                </a:solidFill>
              </a:rPr>
              <a:t>Vi støtter patientens selvbestemmelse og mestring</a:t>
            </a:r>
            <a:endParaRPr lang="da-DK" altLang="da-DK" sz="1800" smtClean="0"/>
          </a:p>
        </p:txBody>
      </p:sp>
      <p:sp>
        <p:nvSpPr>
          <p:cNvPr id="7" name="Pladsholder til indhold 6"/>
          <p:cNvSpPr>
            <a:spLocks noGrp="1"/>
          </p:cNvSpPr>
          <p:nvPr>
            <p:ph sz="half" idx="2"/>
          </p:nvPr>
        </p:nvSpPr>
        <p:spPr>
          <a:xfrm>
            <a:off x="630238" y="2816225"/>
            <a:ext cx="4840287" cy="2763838"/>
          </a:xfrm>
        </p:spPr>
        <p:txBody>
          <a:bodyPr>
            <a:normAutofit fontScale="25000" lnSpcReduction="20000"/>
          </a:bodyPr>
          <a:lstStyle/>
          <a:p>
            <a:pPr marL="0" indent="0">
              <a:lnSpc>
                <a:spcPct val="120000"/>
              </a:lnSpc>
              <a:buFont typeface="Wingdings" panose="05000000000000000000" pitchFamily="2" charset="2"/>
              <a:buNone/>
              <a:defRPr/>
            </a:pPr>
            <a:r>
              <a:rPr lang="da-DK" sz="5600" dirty="0" smtClean="0"/>
              <a:t/>
            </a:r>
            <a:br>
              <a:rPr lang="da-DK" sz="5600" dirty="0" smtClean="0"/>
            </a:br>
            <a:r>
              <a:rPr lang="da-DK" sz="5600" dirty="0" smtClean="0"/>
              <a:t/>
            </a:r>
            <a:br>
              <a:rPr lang="da-DK" sz="5600" dirty="0" smtClean="0"/>
            </a:br>
            <a:r>
              <a:rPr lang="da-DK" sz="5600" dirty="0" smtClean="0">
                <a:solidFill>
                  <a:srgbClr val="000000"/>
                </a:solidFill>
              </a:rPr>
              <a:t>Vi støtter </a:t>
            </a:r>
            <a:r>
              <a:rPr lang="da-DK" sz="5600" dirty="0">
                <a:solidFill>
                  <a:srgbClr val="000000"/>
                </a:solidFill>
              </a:rPr>
              <a:t>patientens sundhed, selvbestemmelse og </a:t>
            </a:r>
            <a:r>
              <a:rPr lang="da-DK" sz="5600" dirty="0" smtClean="0">
                <a:solidFill>
                  <a:srgbClr val="000000"/>
                </a:solidFill>
              </a:rPr>
              <a:t>mestring med </a:t>
            </a:r>
            <a:r>
              <a:rPr lang="da-DK" sz="5600" dirty="0">
                <a:solidFill>
                  <a:srgbClr val="000000"/>
                </a:solidFill>
              </a:rPr>
              <a:t>afsæt i kunst og kultur, </a:t>
            </a:r>
            <a:r>
              <a:rPr lang="da-DK" sz="5600" dirty="0" smtClean="0">
                <a:solidFill>
                  <a:srgbClr val="000000"/>
                </a:solidFill>
              </a:rPr>
              <a:t>atmosfære </a:t>
            </a:r>
            <a:r>
              <a:rPr lang="da-DK" sz="5600" dirty="0">
                <a:solidFill>
                  <a:srgbClr val="000000"/>
                </a:solidFill>
              </a:rPr>
              <a:t>og </a:t>
            </a:r>
            <a:r>
              <a:rPr lang="da-DK" sz="5600" dirty="0" smtClean="0">
                <a:solidFill>
                  <a:srgbClr val="000000"/>
                </a:solidFill>
              </a:rPr>
              <a:t>digitalisering. </a:t>
            </a:r>
          </a:p>
          <a:p>
            <a:pPr marL="0" indent="0">
              <a:lnSpc>
                <a:spcPct val="120000"/>
              </a:lnSpc>
              <a:buFont typeface="Wingdings" panose="05000000000000000000" pitchFamily="2" charset="2"/>
              <a:buNone/>
              <a:defRPr/>
            </a:pPr>
            <a:endParaRPr lang="da-DK" sz="5600" dirty="0" smtClean="0">
              <a:solidFill>
                <a:srgbClr val="000000"/>
              </a:solidFill>
            </a:endParaRPr>
          </a:p>
          <a:p>
            <a:pPr marL="0" indent="0">
              <a:lnSpc>
                <a:spcPct val="120000"/>
              </a:lnSpc>
              <a:buFont typeface="Wingdings" panose="05000000000000000000" pitchFamily="2" charset="2"/>
              <a:buNone/>
              <a:defRPr/>
            </a:pPr>
            <a:r>
              <a:rPr lang="da-DK" sz="5600" dirty="0" smtClean="0">
                <a:solidFill>
                  <a:srgbClr val="000000"/>
                </a:solidFill>
              </a:rPr>
              <a:t>Med viden om, at mange </a:t>
            </a:r>
            <a:r>
              <a:rPr lang="da-DK" sz="5600" dirty="0">
                <a:solidFill>
                  <a:srgbClr val="000000"/>
                </a:solidFill>
              </a:rPr>
              <a:t>patienter og pårørende har potentialet </a:t>
            </a:r>
            <a:r>
              <a:rPr lang="da-DK" sz="5600" dirty="0" smtClean="0">
                <a:solidFill>
                  <a:srgbClr val="000000"/>
                </a:solidFill>
              </a:rPr>
              <a:t>og lysten til </a:t>
            </a:r>
            <a:r>
              <a:rPr lang="da-DK" sz="5600" dirty="0">
                <a:solidFill>
                  <a:srgbClr val="000000"/>
                </a:solidFill>
              </a:rPr>
              <a:t>at tage større del i mestring af </a:t>
            </a:r>
            <a:r>
              <a:rPr lang="da-DK" sz="5600" dirty="0" smtClean="0">
                <a:solidFill>
                  <a:srgbClr val="000000"/>
                </a:solidFill>
              </a:rPr>
              <a:t>sygdom, tager vi udgangspunkt </a:t>
            </a:r>
            <a:r>
              <a:rPr lang="da-DK" sz="5600" dirty="0">
                <a:solidFill>
                  <a:srgbClr val="000000"/>
                </a:solidFill>
              </a:rPr>
              <a:t>i, at patienter, der tager større ansvar for eget helbred ofte bliver mere tilfredse og mere </a:t>
            </a:r>
            <a:r>
              <a:rPr lang="da-DK" sz="5600" dirty="0" smtClean="0">
                <a:solidFill>
                  <a:srgbClr val="000000"/>
                </a:solidFill>
              </a:rPr>
              <a:t>motiverede.</a:t>
            </a:r>
            <a:endParaRPr lang="da-DK" sz="5600" b="1" dirty="0">
              <a:solidFill>
                <a:srgbClr val="000000"/>
              </a:solidFill>
            </a:endParaRPr>
          </a:p>
          <a:p>
            <a:pPr marL="0" indent="0">
              <a:lnSpc>
                <a:spcPct val="120000"/>
              </a:lnSpc>
              <a:buFont typeface="Wingdings" panose="05000000000000000000" pitchFamily="2" charset="2"/>
              <a:buNone/>
              <a:defRPr/>
            </a:pPr>
            <a:endParaRPr lang="da-DK" sz="2550" i="1" dirty="0"/>
          </a:p>
          <a:p>
            <a:pPr marL="0" indent="0">
              <a:lnSpc>
                <a:spcPct val="120000"/>
              </a:lnSpc>
              <a:buFont typeface="Wingdings" panose="05000000000000000000" pitchFamily="2" charset="2"/>
              <a:buNone/>
              <a:defRPr/>
            </a:pPr>
            <a:endParaRPr lang="da-DK" i="1" dirty="0"/>
          </a:p>
          <a:p>
            <a:pPr marL="0" indent="0">
              <a:lnSpc>
                <a:spcPct val="120000"/>
              </a:lnSpc>
              <a:buFont typeface="Wingdings" panose="05000000000000000000" pitchFamily="2" charset="2"/>
              <a:buNone/>
              <a:defRPr/>
            </a:pPr>
            <a:endParaRPr lang="da-DK" i="1" dirty="0" smtClean="0"/>
          </a:p>
          <a:p>
            <a:pPr>
              <a:lnSpc>
                <a:spcPct val="120000"/>
              </a:lnSpc>
              <a:defRPr/>
            </a:pPr>
            <a:endParaRPr lang="da-DK" dirty="0"/>
          </a:p>
        </p:txBody>
      </p:sp>
      <p:sp>
        <p:nvSpPr>
          <p:cNvPr id="25604" name="Pladsholder til sidefod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da-DK" altLang="da-DK" sz="900" smtClean="0">
                <a:solidFill>
                  <a:schemeClr val="accent1"/>
                </a:solidFill>
              </a:rPr>
              <a:t>Regionshospitalet Gødstrup  ▪  www.godstrup.dk</a:t>
            </a:r>
          </a:p>
        </p:txBody>
      </p:sp>
      <p:pic>
        <p:nvPicPr>
          <p:cNvPr id="25605" name="Billed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7550" y="2527300"/>
            <a:ext cx="3240088"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itel 1"/>
          <p:cNvSpPr txBox="1">
            <a:spLocks/>
          </p:cNvSpPr>
          <p:nvPr/>
        </p:nvSpPr>
        <p:spPr bwMode="auto">
          <a:xfrm>
            <a:off x="630238" y="1244600"/>
            <a:ext cx="71977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Aft>
                <a:spcPct val="20000"/>
              </a:spcAft>
              <a:buClr>
                <a:schemeClr val="accent2"/>
              </a:buClr>
              <a:buFont typeface="Wingdings" panose="05000000000000000000" pitchFamily="2" charset="2"/>
              <a:buChar char="§"/>
              <a:defRPr sz="2400">
                <a:solidFill>
                  <a:schemeClr val="tx1"/>
                </a:solidFill>
                <a:latin typeface="Verdana" panose="020B0604030504040204" pitchFamily="34" charset="0"/>
              </a:defRPr>
            </a:lvl1pPr>
            <a:lvl2pPr marL="898525" indent="-273050">
              <a:spcAft>
                <a:spcPct val="20000"/>
              </a:spcAft>
              <a:buClr>
                <a:schemeClr val="accent2"/>
              </a:buClr>
              <a:buFont typeface="Wingdings" panose="05000000000000000000" pitchFamily="2" charset="2"/>
              <a:buChar char="§"/>
              <a:defRPr sz="2000">
                <a:solidFill>
                  <a:schemeClr val="tx1"/>
                </a:solidFill>
                <a:latin typeface="Verdana" panose="020B0604030504040204" pitchFamily="34" charset="0"/>
              </a:defRPr>
            </a:lvl2pPr>
            <a:lvl3pPr marL="1343025" indent="-180975">
              <a:spcAft>
                <a:spcPct val="20000"/>
              </a:spcAft>
              <a:buClr>
                <a:schemeClr val="accent2"/>
              </a:buClr>
              <a:buFont typeface="Wingdings" panose="05000000000000000000" pitchFamily="2" charset="2"/>
              <a:buChar char="§"/>
              <a:defRPr>
                <a:solidFill>
                  <a:schemeClr val="tx1"/>
                </a:solidFill>
                <a:latin typeface="Verdana" panose="020B0604030504040204" pitchFamily="34" charset="0"/>
              </a:defRPr>
            </a:lvl3pPr>
            <a:lvl4pPr marL="1892300" indent="-182563">
              <a:spcAft>
                <a:spcPct val="20000"/>
              </a:spcAft>
              <a:buClr>
                <a:schemeClr val="accent2"/>
              </a:buClr>
              <a:buFont typeface="Wingdings" panose="05000000000000000000" pitchFamily="2" charset="2"/>
              <a:buChar char="§"/>
              <a:defRPr sz="1600">
                <a:solidFill>
                  <a:schemeClr val="tx1"/>
                </a:solidFill>
                <a:latin typeface="Verdana" panose="020B0604030504040204" pitchFamily="34" charset="0"/>
              </a:defRPr>
            </a:lvl4pPr>
            <a:lvl5pPr marL="2332038" indent="-176213">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5pPr>
            <a:lvl6pPr marL="27892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6pPr>
            <a:lvl7pPr marL="32464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7pPr>
            <a:lvl8pPr marL="37036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8pPr>
            <a:lvl9pPr marL="41608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9pPr>
          </a:lstStyle>
          <a:p>
            <a:pPr>
              <a:lnSpc>
                <a:spcPct val="80000"/>
              </a:lnSpc>
              <a:spcAft>
                <a:spcPct val="0"/>
              </a:spcAft>
              <a:buClrTx/>
              <a:buFontTx/>
              <a:buNone/>
            </a:pPr>
            <a:r>
              <a:rPr lang="da-DK" altLang="da-DK" b="1">
                <a:solidFill>
                  <a:srgbClr val="3F3018"/>
                </a:solidFill>
              </a:rPr>
              <a:t>Pejlemærke – selvbestemmelse og mestring</a:t>
            </a:r>
            <a:r>
              <a:rPr lang="da-DK" altLang="da-DK" sz="3000" b="1">
                <a:solidFill>
                  <a:srgbClr val="3F3018"/>
                </a:solidFill>
              </a:rPr>
              <a:t/>
            </a:r>
            <a:br>
              <a:rPr lang="da-DK" altLang="da-DK" sz="3000" b="1">
                <a:solidFill>
                  <a:srgbClr val="3F3018"/>
                </a:solidFill>
              </a:rPr>
            </a:br>
            <a:endParaRPr lang="da-DK" altLang="da-DK" sz="1800" b="1">
              <a:solidFill>
                <a:srgbClr val="3F3018"/>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dsholder til tekst 7"/>
          <p:cNvSpPr>
            <a:spLocks noGrp="1"/>
          </p:cNvSpPr>
          <p:nvPr>
            <p:ph type="body" sz="quarter" idx="3"/>
          </p:nvPr>
        </p:nvSpPr>
        <p:spPr>
          <a:xfrm>
            <a:off x="719138" y="1778000"/>
            <a:ext cx="5264150" cy="617538"/>
          </a:xfrm>
        </p:spPr>
        <p:txBody>
          <a:bodyPr/>
          <a:lstStyle/>
          <a:p>
            <a:r>
              <a:rPr lang="da-DK" altLang="da-DK" sz="1800" smtClean="0"/>
              <a:t>Vi indgår i forpligtende partnerskaber</a:t>
            </a:r>
          </a:p>
        </p:txBody>
      </p:sp>
      <p:sp>
        <p:nvSpPr>
          <p:cNvPr id="26627" name="Pladsholder til indhold 8"/>
          <p:cNvSpPr>
            <a:spLocks noGrp="1"/>
          </p:cNvSpPr>
          <p:nvPr>
            <p:ph sz="quarter" idx="4"/>
          </p:nvPr>
        </p:nvSpPr>
        <p:spPr>
          <a:xfrm>
            <a:off x="719138" y="3086100"/>
            <a:ext cx="5003800" cy="2763838"/>
          </a:xfrm>
        </p:spPr>
        <p:txBody>
          <a:bodyPr/>
          <a:lstStyle/>
          <a:p>
            <a:pPr marL="0" indent="0">
              <a:buFont typeface="Wingdings" panose="05000000000000000000" pitchFamily="2" charset="2"/>
              <a:buNone/>
            </a:pPr>
            <a:r>
              <a:rPr lang="da-DK" altLang="da-DK" sz="1400" smtClean="0"/>
              <a:t>Vi tager initiativ til at udvikle sammenhængende patientforløb, og har fokus på at sikre sektorovergange af høj kvalitet. </a:t>
            </a:r>
          </a:p>
          <a:p>
            <a:pPr marL="0" indent="0">
              <a:buFont typeface="Wingdings" panose="05000000000000000000" pitchFamily="2" charset="2"/>
              <a:buNone/>
            </a:pPr>
            <a:endParaRPr lang="da-DK" altLang="da-DK" sz="1400" smtClean="0"/>
          </a:p>
          <a:p>
            <a:pPr marL="0" indent="0">
              <a:buFont typeface="Wingdings" panose="05000000000000000000" pitchFamily="2" charset="2"/>
              <a:buNone/>
            </a:pPr>
            <a:r>
              <a:rPr lang="da-DK" altLang="da-DK" sz="1400" smtClean="0"/>
              <a:t>Vi rækker ud og samarbejder med psykiatri, praksis og kommuner. Og vi indgår i partnerskaber med foreninger, forskere, virksomheder og andre interessenter om sammenhængende patientforløb.</a:t>
            </a:r>
          </a:p>
          <a:p>
            <a:pPr marL="0" indent="0">
              <a:buFont typeface="Wingdings" panose="05000000000000000000" pitchFamily="2" charset="2"/>
              <a:buNone/>
            </a:pPr>
            <a:endParaRPr lang="da-DK" altLang="da-DK" sz="1200" smtClean="0"/>
          </a:p>
        </p:txBody>
      </p:sp>
      <p:sp>
        <p:nvSpPr>
          <p:cNvPr id="26628" name="Pladsholder til sidefod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da-DK" altLang="da-DK" sz="900" smtClean="0">
                <a:solidFill>
                  <a:schemeClr val="accent1"/>
                </a:solidFill>
              </a:rPr>
              <a:t>Regionshospitalet Gødstrup  ▪  www.godstrup.dk</a:t>
            </a:r>
          </a:p>
        </p:txBody>
      </p:sp>
      <p:pic>
        <p:nvPicPr>
          <p:cNvPr id="26629" name="Billed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2938" y="2433638"/>
            <a:ext cx="3240087"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itel 1"/>
          <p:cNvSpPr txBox="1">
            <a:spLocks/>
          </p:cNvSpPr>
          <p:nvPr/>
        </p:nvSpPr>
        <p:spPr bwMode="auto">
          <a:xfrm>
            <a:off x="719138" y="1214438"/>
            <a:ext cx="71977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Aft>
                <a:spcPct val="20000"/>
              </a:spcAft>
              <a:buClr>
                <a:schemeClr val="accent2"/>
              </a:buClr>
              <a:buFont typeface="Wingdings" panose="05000000000000000000" pitchFamily="2" charset="2"/>
              <a:buChar char="§"/>
              <a:defRPr sz="2400">
                <a:solidFill>
                  <a:schemeClr val="tx1"/>
                </a:solidFill>
                <a:latin typeface="Verdana" panose="020B0604030504040204" pitchFamily="34" charset="0"/>
              </a:defRPr>
            </a:lvl1pPr>
            <a:lvl2pPr marL="898525" indent="-273050">
              <a:spcAft>
                <a:spcPct val="20000"/>
              </a:spcAft>
              <a:buClr>
                <a:schemeClr val="accent2"/>
              </a:buClr>
              <a:buFont typeface="Wingdings" panose="05000000000000000000" pitchFamily="2" charset="2"/>
              <a:buChar char="§"/>
              <a:defRPr sz="2000">
                <a:solidFill>
                  <a:schemeClr val="tx1"/>
                </a:solidFill>
                <a:latin typeface="Verdana" panose="020B0604030504040204" pitchFamily="34" charset="0"/>
              </a:defRPr>
            </a:lvl2pPr>
            <a:lvl3pPr marL="1343025" indent="-180975">
              <a:spcAft>
                <a:spcPct val="20000"/>
              </a:spcAft>
              <a:buClr>
                <a:schemeClr val="accent2"/>
              </a:buClr>
              <a:buFont typeface="Wingdings" panose="05000000000000000000" pitchFamily="2" charset="2"/>
              <a:buChar char="§"/>
              <a:defRPr>
                <a:solidFill>
                  <a:schemeClr val="tx1"/>
                </a:solidFill>
                <a:latin typeface="Verdana" panose="020B0604030504040204" pitchFamily="34" charset="0"/>
              </a:defRPr>
            </a:lvl3pPr>
            <a:lvl4pPr marL="1892300" indent="-182563">
              <a:spcAft>
                <a:spcPct val="20000"/>
              </a:spcAft>
              <a:buClr>
                <a:schemeClr val="accent2"/>
              </a:buClr>
              <a:buFont typeface="Wingdings" panose="05000000000000000000" pitchFamily="2" charset="2"/>
              <a:buChar char="§"/>
              <a:defRPr sz="1600">
                <a:solidFill>
                  <a:schemeClr val="tx1"/>
                </a:solidFill>
                <a:latin typeface="Verdana" panose="020B0604030504040204" pitchFamily="34" charset="0"/>
              </a:defRPr>
            </a:lvl4pPr>
            <a:lvl5pPr marL="2332038" indent="-176213">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5pPr>
            <a:lvl6pPr marL="27892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6pPr>
            <a:lvl7pPr marL="32464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7pPr>
            <a:lvl8pPr marL="37036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8pPr>
            <a:lvl9pPr marL="41608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9pPr>
          </a:lstStyle>
          <a:p>
            <a:pPr>
              <a:lnSpc>
                <a:spcPct val="80000"/>
              </a:lnSpc>
              <a:spcAft>
                <a:spcPct val="0"/>
              </a:spcAft>
              <a:buClrTx/>
              <a:buFontTx/>
              <a:buNone/>
            </a:pPr>
            <a:r>
              <a:rPr lang="da-DK" altLang="da-DK" b="1">
                <a:solidFill>
                  <a:srgbClr val="3F3018"/>
                </a:solidFill>
              </a:rPr>
              <a:t>Pejlemærke - partnerskaber</a:t>
            </a:r>
            <a:r>
              <a:rPr lang="da-DK" altLang="da-DK" sz="3000" b="1">
                <a:solidFill>
                  <a:srgbClr val="3F3018"/>
                </a:solidFill>
              </a:rPr>
              <a:t/>
            </a:r>
            <a:br>
              <a:rPr lang="da-DK" altLang="da-DK" sz="3000" b="1">
                <a:solidFill>
                  <a:srgbClr val="3F3018"/>
                </a:solidFill>
              </a:rPr>
            </a:br>
            <a:endParaRPr lang="da-DK" altLang="da-DK" sz="1800" b="1">
              <a:solidFill>
                <a:srgbClr val="3F3018"/>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a:xfrm>
            <a:off x="631825" y="1123950"/>
            <a:ext cx="7886700" cy="993775"/>
          </a:xfrm>
        </p:spPr>
        <p:txBody>
          <a:bodyPr anchor="ctr"/>
          <a:lstStyle/>
          <a:p>
            <a:r>
              <a:rPr lang="da-DK" altLang="da-DK" sz="2400" smtClean="0"/>
              <a:t>Pejlemærke – bæredygtighed</a:t>
            </a:r>
            <a:endParaRPr lang="da-DK" altLang="da-DK" smtClean="0"/>
          </a:p>
        </p:txBody>
      </p:sp>
      <p:sp>
        <p:nvSpPr>
          <p:cNvPr id="6" name="Pladsholder til tekst 5"/>
          <p:cNvSpPr>
            <a:spLocks noGrp="1"/>
          </p:cNvSpPr>
          <p:nvPr>
            <p:ph type="body" idx="1"/>
          </p:nvPr>
        </p:nvSpPr>
        <p:spPr>
          <a:xfrm>
            <a:off x="630238" y="1681163"/>
            <a:ext cx="5338762" cy="823912"/>
          </a:xfrm>
        </p:spPr>
        <p:txBody>
          <a:bodyPr anchor="t">
            <a:noAutofit/>
          </a:bodyPr>
          <a:lstStyle/>
          <a:p>
            <a:pPr>
              <a:defRPr/>
            </a:pPr>
            <a:endParaRPr lang="da-DK" altLang="da-DK" sz="1350" dirty="0" smtClean="0">
              <a:solidFill>
                <a:srgbClr val="3F3018"/>
              </a:solidFill>
            </a:endParaRPr>
          </a:p>
          <a:p>
            <a:pPr>
              <a:defRPr/>
            </a:pPr>
            <a:r>
              <a:rPr lang="da-DK" altLang="da-DK" sz="1800" dirty="0">
                <a:solidFill>
                  <a:srgbClr val="3F3018"/>
                </a:solidFill>
              </a:rPr>
              <a:t>Vi fremmer en attraktiv, digital og unik arbejdsplads baseret på bæredygtighed med plads til dig og til </a:t>
            </a:r>
            <a:r>
              <a:rPr lang="da-DK" altLang="da-DK" sz="1800" dirty="0" smtClean="0">
                <a:solidFill>
                  <a:srgbClr val="3F3018"/>
                </a:solidFill>
              </a:rPr>
              <a:t>fællesskabet</a:t>
            </a:r>
            <a:endParaRPr lang="da-DK" altLang="da-DK" sz="1800" dirty="0">
              <a:solidFill>
                <a:srgbClr val="3F3018"/>
              </a:solidFill>
            </a:endParaRPr>
          </a:p>
        </p:txBody>
      </p:sp>
      <p:sp>
        <p:nvSpPr>
          <p:cNvPr id="27652" name="Pladsholder til indhold 6"/>
          <p:cNvSpPr>
            <a:spLocks noGrp="1"/>
          </p:cNvSpPr>
          <p:nvPr>
            <p:ph sz="half" idx="2"/>
          </p:nvPr>
        </p:nvSpPr>
        <p:spPr>
          <a:xfrm>
            <a:off x="630238" y="2843213"/>
            <a:ext cx="3998912" cy="2763837"/>
          </a:xfrm>
        </p:spPr>
        <p:txBody>
          <a:bodyPr/>
          <a:lstStyle/>
          <a:p>
            <a:pPr marL="0" indent="0">
              <a:buFont typeface="Wingdings" panose="05000000000000000000" pitchFamily="2" charset="2"/>
              <a:buNone/>
            </a:pPr>
            <a:r>
              <a:rPr lang="da-DK" altLang="da-DK" sz="1400" smtClean="0"/>
              <a:t>Vi vil være en bæredygtig arbejdsplads, hvor medarbejderne oplever høj trivsel. </a:t>
            </a:r>
          </a:p>
          <a:p>
            <a:pPr marL="0" indent="0">
              <a:buFont typeface="Wingdings" panose="05000000000000000000" pitchFamily="2" charset="2"/>
              <a:buNone/>
            </a:pPr>
            <a:endParaRPr lang="da-DK" altLang="da-DK" sz="1400" smtClean="0"/>
          </a:p>
          <a:p>
            <a:pPr marL="0" indent="0">
              <a:buFont typeface="Wingdings" panose="05000000000000000000" pitchFamily="2" charset="2"/>
              <a:buNone/>
            </a:pPr>
            <a:r>
              <a:rPr lang="da-DK" altLang="da-DK" sz="1400" smtClean="0"/>
              <a:t>Vi er fagligt ambitiøse, og vi løfter både den enkelte og hinanden på tværs af specialer og fag.</a:t>
            </a:r>
          </a:p>
        </p:txBody>
      </p:sp>
      <p:sp>
        <p:nvSpPr>
          <p:cNvPr id="27653" name="Pladsholder til sidefod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da-DK" altLang="da-DK" sz="900" smtClean="0">
                <a:solidFill>
                  <a:schemeClr val="accent1"/>
                </a:solidFill>
              </a:rPr>
              <a:t>Regionshospitalet Gødstrup  ▪  www.godstrup.dk</a:t>
            </a:r>
          </a:p>
        </p:txBody>
      </p:sp>
      <p:pic>
        <p:nvPicPr>
          <p:cNvPr id="27654" name="Billed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2938" y="2554288"/>
            <a:ext cx="3240087"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01a_RMdias_BRED">
  <a:themeElements>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fontScheme name="01a_RMdias_BRE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M-multicolour_16-9_v04">
  <a:themeElements>
    <a:clrScheme name="RM Multicolour2">
      <a:dk1>
        <a:srgbClr val="000000"/>
      </a:dk1>
      <a:lt1>
        <a:srgbClr val="FFFFFF"/>
      </a:lt1>
      <a:dk2>
        <a:srgbClr val="990033"/>
      </a:dk2>
      <a:lt2>
        <a:srgbClr val="EFECE6"/>
      </a:lt2>
      <a:accent1>
        <a:srgbClr val="CCCC66"/>
      </a:accent1>
      <a:accent2>
        <a:srgbClr val="256575"/>
      </a:accent2>
      <a:accent3>
        <a:srgbClr val="CC6633"/>
      </a:accent3>
      <a:accent4>
        <a:srgbClr val="9B9B50"/>
      </a:accent4>
      <a:accent5>
        <a:srgbClr val="84715E"/>
      </a:accent5>
      <a:accent6>
        <a:srgbClr val="990033"/>
      </a:accent6>
      <a:hlink>
        <a:srgbClr val="990033"/>
      </a:hlink>
      <a:folHlink>
        <a:srgbClr val="113F49"/>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cap="sq">
          <a:solidFill>
            <a:schemeClr val="tx1"/>
          </a:solidFill>
        </a:ln>
      </a:spPr>
      <a:bodyPr rtlCol="0" anchor="ctr"/>
      <a:lstStyle>
        <a:defPPr algn="ctr">
          <a:defRPr dirty="0">
            <a:solidFill>
              <a:srgbClr val="3F3018"/>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M-multicolour_16-9_v04" id="{F9701673-FC19-4722-90A7-BFA02829DBB8}" vid="{31B52F00-5F2C-4ABE-8DD3-1A7830E80F93}"/>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1204</TotalTime>
  <Words>757</Words>
  <Application>Microsoft Office PowerPoint</Application>
  <PresentationFormat>Skærmshow (4:3)</PresentationFormat>
  <Paragraphs>104</Paragraphs>
  <Slides>13</Slides>
  <Notes>3</Notes>
  <HiddenSlides>0</HiddenSlides>
  <MMClips>0</MMClips>
  <ScaleCrop>false</ScaleCrop>
  <HeadingPairs>
    <vt:vector size="6" baseType="variant">
      <vt:variant>
        <vt:lpstr>Benyttede skrifttyper</vt:lpstr>
      </vt:variant>
      <vt:variant>
        <vt:i4>4</vt:i4>
      </vt:variant>
      <vt:variant>
        <vt:lpstr>Tema</vt:lpstr>
      </vt:variant>
      <vt:variant>
        <vt:i4>2</vt:i4>
      </vt:variant>
      <vt:variant>
        <vt:lpstr>Slidetitler</vt:lpstr>
      </vt:variant>
      <vt:variant>
        <vt:i4>13</vt:i4>
      </vt:variant>
    </vt:vector>
  </HeadingPairs>
  <TitlesOfParts>
    <vt:vector size="19" baseType="lpstr">
      <vt:lpstr>Arial</vt:lpstr>
      <vt:lpstr>Times</vt:lpstr>
      <vt:lpstr>Verdana</vt:lpstr>
      <vt:lpstr>Wingdings</vt:lpstr>
      <vt:lpstr>01a_RMdias_BRED</vt:lpstr>
      <vt:lpstr>RM-multicolour_16-9_v04</vt:lpstr>
      <vt:lpstr>Regionshospitalet Gødstrup</vt:lpstr>
      <vt:lpstr>Vores fælles ståsted - grundfortællingen</vt:lpstr>
      <vt:lpstr> Indhold af vision 1.0</vt:lpstr>
      <vt:lpstr>PowerPoint-præsentation</vt:lpstr>
      <vt:lpstr>5 pejlemærker for vision 1.0 </vt:lpstr>
      <vt:lpstr>PowerPoint-præsentation</vt:lpstr>
      <vt:lpstr>PowerPoint-præsentation</vt:lpstr>
      <vt:lpstr>PowerPoint-præsentation</vt:lpstr>
      <vt:lpstr>Pejlemærke – bæredygtighed</vt:lpstr>
      <vt:lpstr>PowerPoint-præsentation</vt:lpstr>
      <vt:lpstr>Guide til vision 1.0</vt:lpstr>
      <vt:lpstr>Værktøjskasse til vision 1.0</vt:lpstr>
      <vt:lpstr>Vi står på Region Midtjyllands 3 værdier  </vt:lpstr>
    </vt:vector>
  </TitlesOfParts>
  <Company>Århus Amt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Regionshospitalet Gødstrup</dc:title>
  <dc:creator>Informatik</dc:creator>
  <cp:lastModifiedBy>Merete Friis Jeppesen</cp:lastModifiedBy>
  <cp:revision>52</cp:revision>
  <cp:lastPrinted>2023-04-27T08:04:08Z</cp:lastPrinted>
  <dcterms:created xsi:type="dcterms:W3CDTF">2006-12-19T08:10:04Z</dcterms:created>
  <dcterms:modified xsi:type="dcterms:W3CDTF">2023-04-27T08:24:42Z</dcterms:modified>
</cp:coreProperties>
</file>