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4138" r:id="rId2"/>
  </p:sldMasterIdLst>
  <p:notesMasterIdLst>
    <p:notesMasterId r:id="rId22"/>
  </p:notesMasterIdLst>
  <p:handoutMasterIdLst>
    <p:handoutMasterId r:id="rId23"/>
  </p:handoutMasterIdLst>
  <p:sldIdLst>
    <p:sldId id="283" r:id="rId3"/>
    <p:sldId id="300" r:id="rId4"/>
    <p:sldId id="287" r:id="rId5"/>
    <p:sldId id="288" r:id="rId6"/>
    <p:sldId id="289" r:id="rId7"/>
    <p:sldId id="309" r:id="rId8"/>
    <p:sldId id="290" r:id="rId9"/>
    <p:sldId id="291" r:id="rId10"/>
    <p:sldId id="292" r:id="rId11"/>
    <p:sldId id="294" r:id="rId12"/>
    <p:sldId id="301" r:id="rId13"/>
    <p:sldId id="297" r:id="rId14"/>
    <p:sldId id="307" r:id="rId15"/>
    <p:sldId id="310" r:id="rId16"/>
    <p:sldId id="302" r:id="rId17"/>
    <p:sldId id="303" r:id="rId18"/>
    <p:sldId id="304" r:id="rId19"/>
    <p:sldId id="306" r:id="rId20"/>
    <p:sldId id="312" r:id="rId21"/>
  </p:sldIdLst>
  <p:sldSz cx="9144000" cy="6858000" type="screen4x3"/>
  <p:notesSz cx="7099300" cy="10234613"/>
  <p:defaultTextStyle>
    <a:defPPr>
      <a:defRPr lang="da-DK"/>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autoAdjust="0"/>
  </p:normalViewPr>
  <p:slideViewPr>
    <p:cSldViewPr snapToGrid="0">
      <p:cViewPr varScale="1">
        <p:scale>
          <a:sx n="115" d="100"/>
          <a:sy n="115" d="100"/>
        </p:scale>
        <p:origin x="1722" y="84"/>
      </p:cViewPr>
      <p:guideLst>
        <p:guide orient="horz" pos="2160"/>
        <p:guide pos="2880"/>
      </p:guideLst>
    </p:cSldViewPr>
  </p:slideViewPr>
  <p:notesTextViewPr>
    <p:cViewPr>
      <p:scale>
        <a:sx n="3" d="2"/>
        <a:sy n="3" d="2"/>
      </p:scale>
      <p:origin x="0" y="0"/>
    </p:cViewPr>
  </p:notesText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pPr>
              <a:defRPr/>
            </a:pPr>
            <a:endParaRPr lang="da-DK"/>
          </a:p>
        </p:txBody>
      </p:sp>
      <p:sp>
        <p:nvSpPr>
          <p:cNvPr id="3" name="Pladsholder til dato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pPr>
              <a:defRPr/>
            </a:pPr>
            <a:fld id="{0B557934-7BFA-4556-A924-5864562B8068}" type="datetimeFigureOut">
              <a:rPr lang="da-DK"/>
              <a:pPr>
                <a:defRPr/>
              </a:pPr>
              <a:t>27-04-2023</a:t>
            </a:fld>
            <a:endParaRPr lang="da-DK"/>
          </a:p>
        </p:txBody>
      </p:sp>
      <p:sp>
        <p:nvSpPr>
          <p:cNvPr id="4" name="Pladsholder til sidefod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pPr>
              <a:defRPr/>
            </a:pPr>
            <a:endParaRPr lang="da-DK"/>
          </a:p>
        </p:txBody>
      </p:sp>
      <p:sp>
        <p:nvSpPr>
          <p:cNvPr id="5" name="Pladsholder til slidenummer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pPr>
              <a:defRPr/>
            </a:pPr>
            <a:fld id="{44133B90-58A1-4A9A-B7A8-384F4E34ACC2}" type="slidenum">
              <a:rPr lang="da-DK"/>
              <a:pPr>
                <a:defRPr/>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5480" cy="512304"/>
          </a:xfrm>
          <a:prstGeom prst="rect">
            <a:avLst/>
          </a:prstGeom>
          <a:noFill/>
          <a:ln>
            <a:noFill/>
          </a:ln>
          <a:effectLst/>
        </p:spPr>
        <p:txBody>
          <a:bodyPr vert="horz" wrap="square" lIns="99033" tIns="49517" rIns="99033" bIns="49517" numCol="1" anchor="t" anchorCtr="0" compatLnSpc="1">
            <a:prstTxWarp prst="textNoShape">
              <a:avLst/>
            </a:prstTxWarp>
          </a:bodyPr>
          <a:lstStyle>
            <a:lvl1pPr defTabSz="990407">
              <a:defRPr sz="1300">
                <a:latin typeface="Times" pitchFamily="2" charset="0"/>
              </a:defRPr>
            </a:lvl1pPr>
          </a:lstStyle>
          <a:p>
            <a:pPr>
              <a:defRPr/>
            </a:pPr>
            <a:endParaRPr lang="da-DK" altLang="da-DK"/>
          </a:p>
        </p:txBody>
      </p:sp>
      <p:sp>
        <p:nvSpPr>
          <p:cNvPr id="5123" name="Rectangle 3"/>
          <p:cNvSpPr>
            <a:spLocks noGrp="1" noChangeArrowheads="1"/>
          </p:cNvSpPr>
          <p:nvPr>
            <p:ph type="dt" idx="1"/>
          </p:nvPr>
        </p:nvSpPr>
        <p:spPr bwMode="auto">
          <a:xfrm>
            <a:off x="4023821" y="0"/>
            <a:ext cx="3075479" cy="512304"/>
          </a:xfrm>
          <a:prstGeom prst="rect">
            <a:avLst/>
          </a:prstGeom>
          <a:noFill/>
          <a:ln>
            <a:noFill/>
          </a:ln>
          <a:effectLst/>
        </p:spPr>
        <p:txBody>
          <a:bodyPr vert="horz" wrap="square" lIns="99033" tIns="49517" rIns="99033" bIns="49517" numCol="1" anchor="t" anchorCtr="0" compatLnSpc="1">
            <a:prstTxWarp prst="textNoShape">
              <a:avLst/>
            </a:prstTxWarp>
          </a:bodyPr>
          <a:lstStyle>
            <a:lvl1pPr algn="r" defTabSz="990407">
              <a:defRPr sz="1300">
                <a:latin typeface="Times" pitchFamily="2" charset="0"/>
              </a:defRPr>
            </a:lvl1pPr>
          </a:lstStyle>
          <a:p>
            <a:pPr>
              <a:defRPr/>
            </a:pPr>
            <a:endParaRPr lang="da-DK" altLang="da-DK"/>
          </a:p>
        </p:txBody>
      </p:sp>
      <p:sp>
        <p:nvSpPr>
          <p:cNvPr id="16388" name="Rectangle 4"/>
          <p:cNvSpPr>
            <a:spLocks noGrp="1" noRot="1" noChangeAspect="1" noChangeArrowheads="1" noTextEdit="1"/>
          </p:cNvSpPr>
          <p:nvPr>
            <p:ph type="sldImg" idx="2"/>
          </p:nvPr>
        </p:nvSpPr>
        <p:spPr bwMode="auto">
          <a:xfrm>
            <a:off x="992188" y="768350"/>
            <a:ext cx="5114925" cy="3835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45027" y="4861155"/>
            <a:ext cx="5209248" cy="4605821"/>
          </a:xfrm>
          <a:prstGeom prst="rect">
            <a:avLst/>
          </a:prstGeom>
          <a:noFill/>
          <a:ln>
            <a:noFill/>
          </a:ln>
          <a:effectLst/>
        </p:spPr>
        <p:txBody>
          <a:bodyPr vert="horz" wrap="square" lIns="99033" tIns="49517" rIns="99033" bIns="49517" numCol="1" anchor="t" anchorCtr="0" compatLnSpc="1">
            <a:prstTxWarp prst="textNoShape">
              <a:avLst/>
            </a:prstTxWarp>
          </a:bodyPr>
          <a:lstStyle/>
          <a:p>
            <a:pPr lvl="0"/>
            <a:r>
              <a:rPr lang="da-DK" altLang="da-DK" noProof="0"/>
              <a:t>Click to edit Master text styles</a:t>
            </a:r>
          </a:p>
          <a:p>
            <a:pPr lvl="1"/>
            <a:r>
              <a:rPr lang="da-DK" altLang="da-DK" noProof="0"/>
              <a:t>Second level</a:t>
            </a:r>
          </a:p>
          <a:p>
            <a:pPr lvl="2"/>
            <a:r>
              <a:rPr lang="da-DK" altLang="da-DK" noProof="0"/>
              <a:t>Third level</a:t>
            </a:r>
          </a:p>
          <a:p>
            <a:pPr lvl="3"/>
            <a:r>
              <a:rPr lang="da-DK" altLang="da-DK" noProof="0"/>
              <a:t>Fourth level</a:t>
            </a:r>
          </a:p>
          <a:p>
            <a:pPr lvl="4"/>
            <a:r>
              <a:rPr lang="da-DK" altLang="da-DK" noProof="0"/>
              <a:t>Fifth level</a:t>
            </a:r>
          </a:p>
        </p:txBody>
      </p:sp>
      <p:sp>
        <p:nvSpPr>
          <p:cNvPr id="5126" name="Rectangle 6"/>
          <p:cNvSpPr>
            <a:spLocks noGrp="1" noChangeArrowheads="1"/>
          </p:cNvSpPr>
          <p:nvPr>
            <p:ph type="ftr" sz="quarter" idx="4"/>
          </p:nvPr>
        </p:nvSpPr>
        <p:spPr bwMode="auto">
          <a:xfrm>
            <a:off x="0" y="9722309"/>
            <a:ext cx="3075480" cy="512304"/>
          </a:xfrm>
          <a:prstGeom prst="rect">
            <a:avLst/>
          </a:prstGeom>
          <a:noFill/>
          <a:ln>
            <a:noFill/>
          </a:ln>
          <a:effectLst/>
        </p:spPr>
        <p:txBody>
          <a:bodyPr vert="horz" wrap="square" lIns="99033" tIns="49517" rIns="99033" bIns="49517" numCol="1" anchor="b" anchorCtr="0" compatLnSpc="1">
            <a:prstTxWarp prst="textNoShape">
              <a:avLst/>
            </a:prstTxWarp>
          </a:bodyPr>
          <a:lstStyle>
            <a:lvl1pPr defTabSz="990407">
              <a:defRPr sz="1300">
                <a:latin typeface="Times" pitchFamily="2" charset="0"/>
              </a:defRPr>
            </a:lvl1pPr>
          </a:lstStyle>
          <a:p>
            <a:pPr>
              <a:defRPr/>
            </a:pPr>
            <a:endParaRPr lang="da-DK" altLang="da-DK"/>
          </a:p>
        </p:txBody>
      </p:sp>
      <p:sp>
        <p:nvSpPr>
          <p:cNvPr id="5127" name="Rectangle 7"/>
          <p:cNvSpPr>
            <a:spLocks noGrp="1" noChangeArrowheads="1"/>
          </p:cNvSpPr>
          <p:nvPr>
            <p:ph type="sldNum" sz="quarter" idx="5"/>
          </p:nvPr>
        </p:nvSpPr>
        <p:spPr bwMode="auto">
          <a:xfrm>
            <a:off x="4023821" y="9722309"/>
            <a:ext cx="3075479" cy="512304"/>
          </a:xfrm>
          <a:prstGeom prst="rect">
            <a:avLst/>
          </a:prstGeom>
          <a:noFill/>
          <a:ln>
            <a:noFill/>
          </a:ln>
          <a:effectLst/>
        </p:spPr>
        <p:txBody>
          <a:bodyPr vert="horz" wrap="square" lIns="99033" tIns="49517" rIns="99033" bIns="49517" numCol="1" anchor="b" anchorCtr="0" compatLnSpc="1">
            <a:prstTxWarp prst="textNoShape">
              <a:avLst/>
            </a:prstTxWarp>
          </a:bodyPr>
          <a:lstStyle>
            <a:lvl1pPr algn="r" defTabSz="990407">
              <a:defRPr sz="1300">
                <a:latin typeface="Times" panose="02020603050405020304" pitchFamily="18" charset="0"/>
              </a:defRPr>
            </a:lvl1pPr>
          </a:lstStyle>
          <a:p>
            <a:pPr>
              <a:defRPr/>
            </a:pPr>
            <a:fld id="{76BF026F-C0DC-4CC8-BA8C-2830F27A785C}" type="slidenum">
              <a:rPr lang="da-DK" altLang="da-DK"/>
              <a:pPr>
                <a:defRPr/>
              </a:pPr>
              <a:t>‹nr.›</a:t>
            </a:fld>
            <a:endParaRPr lang="da-DK" alt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dsholder til slidebillede 1"/>
          <p:cNvSpPr>
            <a:spLocks noGrp="1" noRot="1" noChangeAspect="1" noTextEdit="1"/>
          </p:cNvSpPr>
          <p:nvPr>
            <p:ph type="sldImg"/>
          </p:nvPr>
        </p:nvSpPr>
        <p:spPr>
          <a:ln/>
        </p:spPr>
      </p:sp>
      <p:sp>
        <p:nvSpPr>
          <p:cNvPr id="22531"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Times" panose="02020603050405020304" pitchFamily="18" charset="0"/>
            </a:endParaRPr>
          </a:p>
        </p:txBody>
      </p:sp>
      <p:sp>
        <p:nvSpPr>
          <p:cNvPr id="22532"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a:defRPr sz="2500">
                <a:solidFill>
                  <a:schemeClr val="tx1"/>
                </a:solidFill>
                <a:latin typeface="Verdana" panose="020B0604030504040204" pitchFamily="34" charset="0"/>
              </a:defRPr>
            </a:lvl1pPr>
            <a:lvl2pPr marL="755186" indent="-289570" defTabSz="988817">
              <a:defRPr sz="2500">
                <a:solidFill>
                  <a:schemeClr val="tx1"/>
                </a:solidFill>
                <a:latin typeface="Verdana" panose="020B0604030504040204" pitchFamily="34" charset="0"/>
              </a:defRPr>
            </a:lvl2pPr>
            <a:lvl3pPr marL="1163217" indent="-231986" defTabSz="988817">
              <a:defRPr sz="2500">
                <a:solidFill>
                  <a:schemeClr val="tx1"/>
                </a:solidFill>
                <a:latin typeface="Verdana" panose="020B0604030504040204" pitchFamily="34" charset="0"/>
              </a:defRPr>
            </a:lvl3pPr>
            <a:lvl4pPr marL="1627187" indent="-231986" defTabSz="988817">
              <a:defRPr sz="2500">
                <a:solidFill>
                  <a:schemeClr val="tx1"/>
                </a:solidFill>
                <a:latin typeface="Verdana" panose="020B0604030504040204" pitchFamily="34" charset="0"/>
              </a:defRPr>
            </a:lvl4pPr>
            <a:lvl5pPr marL="2092803" indent="-231986" defTabSz="988817">
              <a:defRPr sz="2500">
                <a:solidFill>
                  <a:schemeClr val="tx1"/>
                </a:solidFill>
                <a:latin typeface="Verdana" panose="020B0604030504040204" pitchFamily="34" charset="0"/>
              </a:defRPr>
            </a:lvl5pPr>
            <a:lvl6pPr marL="2566645" indent="-231986" defTabSz="988817" eaLnBrk="0" fontAlgn="base" hangingPunct="0">
              <a:spcBef>
                <a:spcPct val="0"/>
              </a:spcBef>
              <a:spcAft>
                <a:spcPct val="0"/>
              </a:spcAft>
              <a:defRPr sz="2500">
                <a:solidFill>
                  <a:schemeClr val="tx1"/>
                </a:solidFill>
                <a:latin typeface="Verdana" panose="020B0604030504040204" pitchFamily="34" charset="0"/>
              </a:defRPr>
            </a:lvl6pPr>
            <a:lvl7pPr marL="3040487" indent="-231986" defTabSz="988817" eaLnBrk="0" fontAlgn="base" hangingPunct="0">
              <a:spcBef>
                <a:spcPct val="0"/>
              </a:spcBef>
              <a:spcAft>
                <a:spcPct val="0"/>
              </a:spcAft>
              <a:defRPr sz="2500">
                <a:solidFill>
                  <a:schemeClr val="tx1"/>
                </a:solidFill>
                <a:latin typeface="Verdana" panose="020B0604030504040204" pitchFamily="34" charset="0"/>
              </a:defRPr>
            </a:lvl7pPr>
            <a:lvl8pPr marL="3514329" indent="-231986" defTabSz="988817" eaLnBrk="0" fontAlgn="base" hangingPunct="0">
              <a:spcBef>
                <a:spcPct val="0"/>
              </a:spcBef>
              <a:spcAft>
                <a:spcPct val="0"/>
              </a:spcAft>
              <a:defRPr sz="2500">
                <a:solidFill>
                  <a:schemeClr val="tx1"/>
                </a:solidFill>
                <a:latin typeface="Verdana" panose="020B0604030504040204" pitchFamily="34" charset="0"/>
              </a:defRPr>
            </a:lvl8pPr>
            <a:lvl9pPr marL="3988171" indent="-231986" defTabSz="988817" eaLnBrk="0" fontAlgn="base" hangingPunct="0">
              <a:spcBef>
                <a:spcPct val="0"/>
              </a:spcBef>
              <a:spcAft>
                <a:spcPct val="0"/>
              </a:spcAft>
              <a:defRPr sz="2500">
                <a:solidFill>
                  <a:schemeClr val="tx1"/>
                </a:solidFill>
                <a:latin typeface="Verdana" panose="020B0604030504040204" pitchFamily="34" charset="0"/>
              </a:defRPr>
            </a:lvl9pPr>
          </a:lstStyle>
          <a:p>
            <a:fld id="{98475F1A-C7B0-4603-AD43-A691A4CFCD43}" type="slidenum">
              <a:rPr lang="da-DK" altLang="da-DK" sz="1300">
                <a:latin typeface="Times" panose="02020603050405020304" pitchFamily="18" charset="0"/>
              </a:rPr>
              <a:pPr/>
              <a:t>4</a:t>
            </a:fld>
            <a:endParaRPr lang="da-DK" altLang="da-DK" sz="13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p:cNvSpPr>
            <a:spLocks noGrp="1" noRot="1" noChangeAspect="1" noTextEdit="1"/>
          </p:cNvSpPr>
          <p:nvPr>
            <p:ph type="sldImg"/>
          </p:nvPr>
        </p:nvSpPr>
        <p:spPr>
          <a:ln/>
        </p:spPr>
      </p:sp>
      <p:sp>
        <p:nvSpPr>
          <p:cNvPr id="28675"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Times" panose="02020603050405020304" pitchFamily="18" charset="0"/>
            </a:endParaRPr>
          </a:p>
        </p:txBody>
      </p:sp>
      <p:sp>
        <p:nvSpPr>
          <p:cNvPr id="28676"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a:defRPr sz="2500">
                <a:solidFill>
                  <a:schemeClr val="tx1"/>
                </a:solidFill>
                <a:latin typeface="Verdana" panose="020B0604030504040204" pitchFamily="34" charset="0"/>
              </a:defRPr>
            </a:lvl1pPr>
            <a:lvl2pPr marL="755186" indent="-289570" defTabSz="988817">
              <a:defRPr sz="2500">
                <a:solidFill>
                  <a:schemeClr val="tx1"/>
                </a:solidFill>
                <a:latin typeface="Verdana" panose="020B0604030504040204" pitchFamily="34" charset="0"/>
              </a:defRPr>
            </a:lvl2pPr>
            <a:lvl3pPr marL="1163217" indent="-231986" defTabSz="988817">
              <a:defRPr sz="2500">
                <a:solidFill>
                  <a:schemeClr val="tx1"/>
                </a:solidFill>
                <a:latin typeface="Verdana" panose="020B0604030504040204" pitchFamily="34" charset="0"/>
              </a:defRPr>
            </a:lvl3pPr>
            <a:lvl4pPr marL="1627187" indent="-231986" defTabSz="988817">
              <a:defRPr sz="2500">
                <a:solidFill>
                  <a:schemeClr val="tx1"/>
                </a:solidFill>
                <a:latin typeface="Verdana" panose="020B0604030504040204" pitchFamily="34" charset="0"/>
              </a:defRPr>
            </a:lvl4pPr>
            <a:lvl5pPr marL="2092803" indent="-231986" defTabSz="988817">
              <a:defRPr sz="2500">
                <a:solidFill>
                  <a:schemeClr val="tx1"/>
                </a:solidFill>
                <a:latin typeface="Verdana" panose="020B0604030504040204" pitchFamily="34" charset="0"/>
              </a:defRPr>
            </a:lvl5pPr>
            <a:lvl6pPr marL="2566645" indent="-231986" defTabSz="988817" eaLnBrk="0" fontAlgn="base" hangingPunct="0">
              <a:spcBef>
                <a:spcPct val="0"/>
              </a:spcBef>
              <a:spcAft>
                <a:spcPct val="0"/>
              </a:spcAft>
              <a:defRPr sz="2500">
                <a:solidFill>
                  <a:schemeClr val="tx1"/>
                </a:solidFill>
                <a:latin typeface="Verdana" panose="020B0604030504040204" pitchFamily="34" charset="0"/>
              </a:defRPr>
            </a:lvl6pPr>
            <a:lvl7pPr marL="3040487" indent="-231986" defTabSz="988817" eaLnBrk="0" fontAlgn="base" hangingPunct="0">
              <a:spcBef>
                <a:spcPct val="0"/>
              </a:spcBef>
              <a:spcAft>
                <a:spcPct val="0"/>
              </a:spcAft>
              <a:defRPr sz="2500">
                <a:solidFill>
                  <a:schemeClr val="tx1"/>
                </a:solidFill>
                <a:latin typeface="Verdana" panose="020B0604030504040204" pitchFamily="34" charset="0"/>
              </a:defRPr>
            </a:lvl7pPr>
            <a:lvl8pPr marL="3514329" indent="-231986" defTabSz="988817" eaLnBrk="0" fontAlgn="base" hangingPunct="0">
              <a:spcBef>
                <a:spcPct val="0"/>
              </a:spcBef>
              <a:spcAft>
                <a:spcPct val="0"/>
              </a:spcAft>
              <a:defRPr sz="2500">
                <a:solidFill>
                  <a:schemeClr val="tx1"/>
                </a:solidFill>
                <a:latin typeface="Verdana" panose="020B0604030504040204" pitchFamily="34" charset="0"/>
              </a:defRPr>
            </a:lvl8pPr>
            <a:lvl9pPr marL="3988171" indent="-231986" defTabSz="988817" eaLnBrk="0" fontAlgn="base" hangingPunct="0">
              <a:spcBef>
                <a:spcPct val="0"/>
              </a:spcBef>
              <a:spcAft>
                <a:spcPct val="0"/>
              </a:spcAft>
              <a:defRPr sz="2500">
                <a:solidFill>
                  <a:schemeClr val="tx1"/>
                </a:solidFill>
                <a:latin typeface="Verdana" panose="020B0604030504040204" pitchFamily="34" charset="0"/>
              </a:defRPr>
            </a:lvl9pPr>
          </a:lstStyle>
          <a:p>
            <a:fld id="{3A86CDC7-8AA6-4C08-9D3A-91731EA91FDD}" type="slidenum">
              <a:rPr lang="da-DK" altLang="da-DK" sz="1300">
                <a:latin typeface="Times" panose="02020603050405020304" pitchFamily="18" charset="0"/>
              </a:rPr>
              <a:pPr/>
              <a:t>9</a:t>
            </a:fld>
            <a:endParaRPr lang="da-DK" altLang="da-DK" sz="130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slidebillede 1"/>
          <p:cNvSpPr>
            <a:spLocks noGrp="1" noRot="1" noChangeAspect="1" noTextEdit="1"/>
          </p:cNvSpPr>
          <p:nvPr>
            <p:ph type="sldImg"/>
          </p:nvPr>
        </p:nvSpPr>
        <p:spPr>
          <a:ln/>
        </p:spPr>
      </p:sp>
      <p:sp>
        <p:nvSpPr>
          <p:cNvPr id="32771"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Times" panose="02020603050405020304" pitchFamily="18" charset="0"/>
            </a:endParaRPr>
          </a:p>
        </p:txBody>
      </p:sp>
      <p:sp>
        <p:nvSpPr>
          <p:cNvPr id="32772"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a:defRPr sz="2500">
                <a:solidFill>
                  <a:schemeClr val="tx1"/>
                </a:solidFill>
                <a:latin typeface="Verdana" panose="020B0604030504040204" pitchFamily="34" charset="0"/>
              </a:defRPr>
            </a:lvl1pPr>
            <a:lvl2pPr marL="755186" indent="-289570" defTabSz="988817">
              <a:defRPr sz="2500">
                <a:solidFill>
                  <a:schemeClr val="tx1"/>
                </a:solidFill>
                <a:latin typeface="Verdana" panose="020B0604030504040204" pitchFamily="34" charset="0"/>
              </a:defRPr>
            </a:lvl2pPr>
            <a:lvl3pPr marL="1163217" indent="-231986" defTabSz="988817">
              <a:defRPr sz="2500">
                <a:solidFill>
                  <a:schemeClr val="tx1"/>
                </a:solidFill>
                <a:latin typeface="Verdana" panose="020B0604030504040204" pitchFamily="34" charset="0"/>
              </a:defRPr>
            </a:lvl3pPr>
            <a:lvl4pPr marL="1627187" indent="-231986" defTabSz="988817">
              <a:defRPr sz="2500">
                <a:solidFill>
                  <a:schemeClr val="tx1"/>
                </a:solidFill>
                <a:latin typeface="Verdana" panose="020B0604030504040204" pitchFamily="34" charset="0"/>
              </a:defRPr>
            </a:lvl4pPr>
            <a:lvl5pPr marL="2092803" indent="-231986" defTabSz="988817">
              <a:defRPr sz="2500">
                <a:solidFill>
                  <a:schemeClr val="tx1"/>
                </a:solidFill>
                <a:latin typeface="Verdana" panose="020B0604030504040204" pitchFamily="34" charset="0"/>
              </a:defRPr>
            </a:lvl5pPr>
            <a:lvl6pPr marL="2566645" indent="-231986" defTabSz="988817" eaLnBrk="0" fontAlgn="base" hangingPunct="0">
              <a:spcBef>
                <a:spcPct val="0"/>
              </a:spcBef>
              <a:spcAft>
                <a:spcPct val="0"/>
              </a:spcAft>
              <a:defRPr sz="2500">
                <a:solidFill>
                  <a:schemeClr val="tx1"/>
                </a:solidFill>
                <a:latin typeface="Verdana" panose="020B0604030504040204" pitchFamily="34" charset="0"/>
              </a:defRPr>
            </a:lvl6pPr>
            <a:lvl7pPr marL="3040487" indent="-231986" defTabSz="988817" eaLnBrk="0" fontAlgn="base" hangingPunct="0">
              <a:spcBef>
                <a:spcPct val="0"/>
              </a:spcBef>
              <a:spcAft>
                <a:spcPct val="0"/>
              </a:spcAft>
              <a:defRPr sz="2500">
                <a:solidFill>
                  <a:schemeClr val="tx1"/>
                </a:solidFill>
                <a:latin typeface="Verdana" panose="020B0604030504040204" pitchFamily="34" charset="0"/>
              </a:defRPr>
            </a:lvl7pPr>
            <a:lvl8pPr marL="3514329" indent="-231986" defTabSz="988817" eaLnBrk="0" fontAlgn="base" hangingPunct="0">
              <a:spcBef>
                <a:spcPct val="0"/>
              </a:spcBef>
              <a:spcAft>
                <a:spcPct val="0"/>
              </a:spcAft>
              <a:defRPr sz="2500">
                <a:solidFill>
                  <a:schemeClr val="tx1"/>
                </a:solidFill>
                <a:latin typeface="Verdana" panose="020B0604030504040204" pitchFamily="34" charset="0"/>
              </a:defRPr>
            </a:lvl8pPr>
            <a:lvl9pPr marL="3988171" indent="-231986" defTabSz="988817" eaLnBrk="0" fontAlgn="base" hangingPunct="0">
              <a:spcBef>
                <a:spcPct val="0"/>
              </a:spcBef>
              <a:spcAft>
                <a:spcPct val="0"/>
              </a:spcAft>
              <a:defRPr sz="2500">
                <a:solidFill>
                  <a:schemeClr val="tx1"/>
                </a:solidFill>
                <a:latin typeface="Verdana" panose="020B0604030504040204" pitchFamily="34" charset="0"/>
              </a:defRPr>
            </a:lvl9pPr>
          </a:lstStyle>
          <a:p>
            <a:fld id="{D930BA79-62FE-4875-84C5-ADB0BC7524B7}" type="slidenum">
              <a:rPr lang="da-DK" altLang="da-DK" sz="1300">
                <a:latin typeface="Times" panose="02020603050405020304" pitchFamily="18" charset="0"/>
              </a:rPr>
              <a:pPr/>
              <a:t>12</a:t>
            </a:fld>
            <a:endParaRPr lang="da-DK" altLang="da-DK" sz="130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slidebillede 1"/>
          <p:cNvSpPr>
            <a:spLocks noGrp="1" noRot="1" noChangeAspect="1" noTextEdit="1"/>
          </p:cNvSpPr>
          <p:nvPr>
            <p:ph type="sldImg"/>
          </p:nvPr>
        </p:nvSpPr>
        <p:spPr>
          <a:ln/>
        </p:spPr>
      </p:sp>
      <p:sp>
        <p:nvSpPr>
          <p:cNvPr id="34819"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Times" panose="02020603050405020304" pitchFamily="18" charset="0"/>
            </a:endParaRPr>
          </a:p>
        </p:txBody>
      </p:sp>
      <p:sp>
        <p:nvSpPr>
          <p:cNvPr id="34820"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a:defRPr sz="2500">
                <a:solidFill>
                  <a:schemeClr val="tx1"/>
                </a:solidFill>
                <a:latin typeface="Verdana" panose="020B0604030504040204" pitchFamily="34" charset="0"/>
              </a:defRPr>
            </a:lvl1pPr>
            <a:lvl2pPr marL="755186" indent="-289570" defTabSz="988817">
              <a:defRPr sz="2500">
                <a:solidFill>
                  <a:schemeClr val="tx1"/>
                </a:solidFill>
                <a:latin typeface="Verdana" panose="020B0604030504040204" pitchFamily="34" charset="0"/>
              </a:defRPr>
            </a:lvl2pPr>
            <a:lvl3pPr marL="1163217" indent="-231986" defTabSz="988817">
              <a:defRPr sz="2500">
                <a:solidFill>
                  <a:schemeClr val="tx1"/>
                </a:solidFill>
                <a:latin typeface="Verdana" panose="020B0604030504040204" pitchFamily="34" charset="0"/>
              </a:defRPr>
            </a:lvl3pPr>
            <a:lvl4pPr marL="1627187" indent="-231986" defTabSz="988817">
              <a:defRPr sz="2500">
                <a:solidFill>
                  <a:schemeClr val="tx1"/>
                </a:solidFill>
                <a:latin typeface="Verdana" panose="020B0604030504040204" pitchFamily="34" charset="0"/>
              </a:defRPr>
            </a:lvl4pPr>
            <a:lvl5pPr marL="2092803" indent="-231986" defTabSz="988817">
              <a:defRPr sz="2500">
                <a:solidFill>
                  <a:schemeClr val="tx1"/>
                </a:solidFill>
                <a:latin typeface="Verdana" panose="020B0604030504040204" pitchFamily="34" charset="0"/>
              </a:defRPr>
            </a:lvl5pPr>
            <a:lvl6pPr marL="2566645" indent="-231986" defTabSz="988817" eaLnBrk="0" fontAlgn="base" hangingPunct="0">
              <a:spcBef>
                <a:spcPct val="0"/>
              </a:spcBef>
              <a:spcAft>
                <a:spcPct val="0"/>
              </a:spcAft>
              <a:defRPr sz="2500">
                <a:solidFill>
                  <a:schemeClr val="tx1"/>
                </a:solidFill>
                <a:latin typeface="Verdana" panose="020B0604030504040204" pitchFamily="34" charset="0"/>
              </a:defRPr>
            </a:lvl6pPr>
            <a:lvl7pPr marL="3040487" indent="-231986" defTabSz="988817" eaLnBrk="0" fontAlgn="base" hangingPunct="0">
              <a:spcBef>
                <a:spcPct val="0"/>
              </a:spcBef>
              <a:spcAft>
                <a:spcPct val="0"/>
              </a:spcAft>
              <a:defRPr sz="2500">
                <a:solidFill>
                  <a:schemeClr val="tx1"/>
                </a:solidFill>
                <a:latin typeface="Verdana" panose="020B0604030504040204" pitchFamily="34" charset="0"/>
              </a:defRPr>
            </a:lvl7pPr>
            <a:lvl8pPr marL="3514329" indent="-231986" defTabSz="988817" eaLnBrk="0" fontAlgn="base" hangingPunct="0">
              <a:spcBef>
                <a:spcPct val="0"/>
              </a:spcBef>
              <a:spcAft>
                <a:spcPct val="0"/>
              </a:spcAft>
              <a:defRPr sz="2500">
                <a:solidFill>
                  <a:schemeClr val="tx1"/>
                </a:solidFill>
                <a:latin typeface="Verdana" panose="020B0604030504040204" pitchFamily="34" charset="0"/>
              </a:defRPr>
            </a:lvl8pPr>
            <a:lvl9pPr marL="3988171" indent="-231986" defTabSz="988817" eaLnBrk="0" fontAlgn="base" hangingPunct="0">
              <a:spcBef>
                <a:spcPct val="0"/>
              </a:spcBef>
              <a:spcAft>
                <a:spcPct val="0"/>
              </a:spcAft>
              <a:defRPr sz="2500">
                <a:solidFill>
                  <a:schemeClr val="tx1"/>
                </a:solidFill>
                <a:latin typeface="Verdana" panose="020B0604030504040204" pitchFamily="34" charset="0"/>
              </a:defRPr>
            </a:lvl9pPr>
          </a:lstStyle>
          <a:p>
            <a:fld id="{C1933DFF-D112-4FA6-98FF-1DB709CC32AD}" type="slidenum">
              <a:rPr lang="da-DK" altLang="da-DK" sz="1300">
                <a:latin typeface="Times" panose="02020603050405020304" pitchFamily="18" charset="0"/>
              </a:rPr>
              <a:pPr/>
              <a:t>13</a:t>
            </a:fld>
            <a:endParaRPr lang="da-DK" altLang="da-DK" sz="1300">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dsholder til slidebillede 1"/>
          <p:cNvSpPr>
            <a:spLocks noGrp="1" noRot="1" noChangeAspect="1" noTextEdit="1"/>
          </p:cNvSpPr>
          <p:nvPr>
            <p:ph type="sldImg"/>
          </p:nvPr>
        </p:nvSpPr>
        <p:spPr>
          <a:ln/>
        </p:spPr>
      </p:sp>
      <p:sp>
        <p:nvSpPr>
          <p:cNvPr id="39939" name="Pladsholder til no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latin typeface="Times" panose="02020603050405020304" pitchFamily="18" charset="0"/>
            </a:endParaRPr>
          </a:p>
        </p:txBody>
      </p:sp>
      <p:sp>
        <p:nvSpPr>
          <p:cNvPr id="39940" name="Pladsholder til sli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817">
              <a:defRPr sz="2500">
                <a:solidFill>
                  <a:schemeClr val="tx1"/>
                </a:solidFill>
                <a:latin typeface="Verdana" panose="020B0604030504040204" pitchFamily="34" charset="0"/>
              </a:defRPr>
            </a:lvl1pPr>
            <a:lvl2pPr marL="755186" indent="-289570" defTabSz="988817">
              <a:defRPr sz="2500">
                <a:solidFill>
                  <a:schemeClr val="tx1"/>
                </a:solidFill>
                <a:latin typeface="Verdana" panose="020B0604030504040204" pitchFamily="34" charset="0"/>
              </a:defRPr>
            </a:lvl2pPr>
            <a:lvl3pPr marL="1163217" indent="-231986" defTabSz="988817">
              <a:defRPr sz="2500">
                <a:solidFill>
                  <a:schemeClr val="tx1"/>
                </a:solidFill>
                <a:latin typeface="Verdana" panose="020B0604030504040204" pitchFamily="34" charset="0"/>
              </a:defRPr>
            </a:lvl3pPr>
            <a:lvl4pPr marL="1627187" indent="-231986" defTabSz="988817">
              <a:defRPr sz="2500">
                <a:solidFill>
                  <a:schemeClr val="tx1"/>
                </a:solidFill>
                <a:latin typeface="Verdana" panose="020B0604030504040204" pitchFamily="34" charset="0"/>
              </a:defRPr>
            </a:lvl4pPr>
            <a:lvl5pPr marL="2092803" indent="-231986" defTabSz="988817">
              <a:defRPr sz="2500">
                <a:solidFill>
                  <a:schemeClr val="tx1"/>
                </a:solidFill>
                <a:latin typeface="Verdana" panose="020B0604030504040204" pitchFamily="34" charset="0"/>
              </a:defRPr>
            </a:lvl5pPr>
            <a:lvl6pPr marL="2566645" indent="-231986" defTabSz="988817" eaLnBrk="0" fontAlgn="base" hangingPunct="0">
              <a:spcBef>
                <a:spcPct val="0"/>
              </a:spcBef>
              <a:spcAft>
                <a:spcPct val="0"/>
              </a:spcAft>
              <a:defRPr sz="2500">
                <a:solidFill>
                  <a:schemeClr val="tx1"/>
                </a:solidFill>
                <a:latin typeface="Verdana" panose="020B0604030504040204" pitchFamily="34" charset="0"/>
              </a:defRPr>
            </a:lvl6pPr>
            <a:lvl7pPr marL="3040487" indent="-231986" defTabSz="988817" eaLnBrk="0" fontAlgn="base" hangingPunct="0">
              <a:spcBef>
                <a:spcPct val="0"/>
              </a:spcBef>
              <a:spcAft>
                <a:spcPct val="0"/>
              </a:spcAft>
              <a:defRPr sz="2500">
                <a:solidFill>
                  <a:schemeClr val="tx1"/>
                </a:solidFill>
                <a:latin typeface="Verdana" panose="020B0604030504040204" pitchFamily="34" charset="0"/>
              </a:defRPr>
            </a:lvl7pPr>
            <a:lvl8pPr marL="3514329" indent="-231986" defTabSz="988817" eaLnBrk="0" fontAlgn="base" hangingPunct="0">
              <a:spcBef>
                <a:spcPct val="0"/>
              </a:spcBef>
              <a:spcAft>
                <a:spcPct val="0"/>
              </a:spcAft>
              <a:defRPr sz="2500">
                <a:solidFill>
                  <a:schemeClr val="tx1"/>
                </a:solidFill>
                <a:latin typeface="Verdana" panose="020B0604030504040204" pitchFamily="34" charset="0"/>
              </a:defRPr>
            </a:lvl8pPr>
            <a:lvl9pPr marL="3988171" indent="-231986" defTabSz="988817" eaLnBrk="0" fontAlgn="base" hangingPunct="0">
              <a:spcBef>
                <a:spcPct val="0"/>
              </a:spcBef>
              <a:spcAft>
                <a:spcPct val="0"/>
              </a:spcAft>
              <a:defRPr sz="2500">
                <a:solidFill>
                  <a:schemeClr val="tx1"/>
                </a:solidFill>
                <a:latin typeface="Verdana" panose="020B0604030504040204" pitchFamily="34" charset="0"/>
              </a:defRPr>
            </a:lvl9pPr>
          </a:lstStyle>
          <a:p>
            <a:fld id="{47A32F1B-7F04-4773-A76A-CC92B5F490C3}" type="slidenum">
              <a:rPr lang="da-DK" altLang="da-DK" sz="1300">
                <a:latin typeface="Times" panose="02020603050405020304" pitchFamily="18" charset="0"/>
              </a:rPr>
              <a:pPr/>
              <a:t>17</a:t>
            </a:fld>
            <a:endParaRPr lang="da-DK" altLang="da-DK" sz="130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1"/>
          <p:cNvGrpSpPr>
            <a:grpSpLocks noChangeAspect="1"/>
          </p:cNvGrpSpPr>
          <p:nvPr/>
        </p:nvGrpSpPr>
        <p:grpSpPr bwMode="auto">
          <a:xfrm>
            <a:off x="6553200" y="800100"/>
            <a:ext cx="1739900" cy="846138"/>
            <a:chOff x="2425" y="7208"/>
            <a:chExt cx="7069" cy="3441"/>
          </a:xfrm>
        </p:grpSpPr>
        <p:sp>
          <p:nvSpPr>
            <p:cNvPr id="5" name="Freeform 6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6" name="Freeform 6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7" name="Freeform 6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8" name="Freeform 6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9" name="Freeform 6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 name="Freeform 6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1" name="Freeform 6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2" name="Freeform 6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3" name="Freeform 7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4" name="Freeform 7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5" name="Freeform 7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6" name="Freeform 7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7" name="Freeform 7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8" name="Freeform 7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9" name="Freeform 7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20" name="Rectangle 77"/>
            <p:cNvSpPr>
              <a:spLocks noChangeAspect="1" noChangeArrowheads="1"/>
            </p:cNvSpPr>
            <p:nvPr/>
          </p:nvSpPr>
          <p:spPr bwMode="auto">
            <a:xfrm>
              <a:off x="7707" y="9848"/>
              <a:ext cx="71" cy="613"/>
            </a:xfrm>
            <a:prstGeom prst="rect">
              <a:avLst/>
            </a:prstGeom>
            <a:solidFill>
              <a:srgbClr val="84715E"/>
            </a:solidFill>
            <a:ln>
              <a:noFill/>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defRPr/>
              </a:pPr>
              <a:endParaRPr lang="da-DK" altLang="da-DK"/>
            </a:p>
          </p:txBody>
        </p:sp>
        <p:sp>
          <p:nvSpPr>
            <p:cNvPr id="21" name="Rectangle 78"/>
            <p:cNvSpPr>
              <a:spLocks noChangeAspect="1" noChangeArrowheads="1"/>
            </p:cNvSpPr>
            <p:nvPr/>
          </p:nvSpPr>
          <p:spPr bwMode="auto">
            <a:xfrm>
              <a:off x="7933" y="9848"/>
              <a:ext cx="64" cy="613"/>
            </a:xfrm>
            <a:prstGeom prst="rect">
              <a:avLst/>
            </a:prstGeom>
            <a:solidFill>
              <a:srgbClr val="84715E"/>
            </a:solidFill>
            <a:ln>
              <a:noFill/>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defRPr/>
              </a:pPr>
              <a:endParaRPr lang="da-DK" altLang="da-DK"/>
            </a:p>
          </p:txBody>
        </p:sp>
        <p:sp>
          <p:nvSpPr>
            <p:cNvPr id="22" name="Freeform 7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23" name="Freeform 8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24" name="Freeform 8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grpSp>
      <p:pic>
        <p:nvPicPr>
          <p:cNvPr id="25" name="Billede 46"/>
          <p:cNvPicPr>
            <a:picLocks noChangeAspect="1"/>
          </p:cNvPicPr>
          <p:nvPr userDrawn="1"/>
        </p:nvPicPr>
        <p:blipFill>
          <a:blip r:embed="rId2">
            <a:extLst>
              <a:ext uri="{28A0092B-C50C-407E-A947-70E740481C1C}">
                <a14:useLocalDpi xmlns:a14="http://schemas.microsoft.com/office/drawing/2010/main" val="0"/>
              </a:ext>
            </a:extLst>
          </a:blip>
          <a:srcRect t="12787" r="1297" b="6352"/>
          <a:stretch>
            <a:fillRect/>
          </a:stretch>
        </p:blipFill>
        <p:spPr bwMode="auto">
          <a:xfrm>
            <a:off x="561975" y="1955800"/>
            <a:ext cx="7753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24" name="Rectangle 112"/>
          <p:cNvSpPr>
            <a:spLocks noGrp="1" noChangeArrowheads="1"/>
          </p:cNvSpPr>
          <p:nvPr>
            <p:ph type="ctrTitle" sz="quarter"/>
          </p:nvPr>
        </p:nvSpPr>
        <p:spPr>
          <a:xfrm>
            <a:off x="561975" y="4457460"/>
            <a:ext cx="8515350" cy="971550"/>
          </a:xfrm>
        </p:spPr>
        <p:txBody>
          <a:bodyPr/>
          <a:lstStyle>
            <a:lvl1pPr>
              <a:lnSpc>
                <a:spcPct val="100000"/>
              </a:lnSpc>
              <a:spcAft>
                <a:spcPct val="20000"/>
              </a:spcAft>
              <a:defRPr sz="3200" baseline="0">
                <a:solidFill>
                  <a:schemeClr val="tx1"/>
                </a:solidFill>
              </a:defRPr>
            </a:lvl1pPr>
          </a:lstStyle>
          <a:p>
            <a:pPr lvl="0"/>
            <a:r>
              <a:rPr lang="da-DK" altLang="da-DK" noProof="0"/>
              <a:t>Klik for at redigere i master</a:t>
            </a:r>
            <a:endParaRPr lang="da-DK" altLang="da-DK" noProof="0" dirty="0"/>
          </a:p>
        </p:txBody>
      </p:sp>
      <p:sp>
        <p:nvSpPr>
          <p:cNvPr id="39025" name="Rectangle 113"/>
          <p:cNvSpPr>
            <a:spLocks noGrp="1" noChangeArrowheads="1"/>
          </p:cNvSpPr>
          <p:nvPr>
            <p:ph type="subTitle" sz="quarter" idx="1"/>
          </p:nvPr>
        </p:nvSpPr>
        <p:spPr>
          <a:xfrm>
            <a:off x="915987" y="5613400"/>
            <a:ext cx="7377113" cy="719138"/>
          </a:xfrm>
        </p:spPr>
        <p:txBody>
          <a:bodyPr anchor="t"/>
          <a:lstStyle>
            <a:lvl1pPr marL="0" indent="0">
              <a:buFont typeface="Wingdings" pitchFamily="2" charset="2"/>
              <a:buNone/>
              <a:defRPr sz="2000"/>
            </a:lvl1pPr>
          </a:lstStyle>
          <a:p>
            <a:pPr lvl="0"/>
            <a:r>
              <a:rPr lang="da-DK" altLang="da-DK" noProof="0" dirty="0"/>
              <a:t>Klik for at redigere undertiteltypografien i masteren</a:t>
            </a:r>
          </a:p>
        </p:txBody>
      </p:sp>
      <p:sp>
        <p:nvSpPr>
          <p:cNvPr id="26" name="Rectangle 82"/>
          <p:cNvSpPr>
            <a:spLocks noGrp="1" noChangeArrowheads="1"/>
          </p:cNvSpPr>
          <p:nvPr>
            <p:ph type="ftr" sz="quarter" idx="10"/>
          </p:nvPr>
        </p:nvSpPr>
        <p:spPr>
          <a:xfrm>
            <a:off x="6638925" y="6332538"/>
            <a:ext cx="2324100" cy="307975"/>
          </a:xfrm>
        </p:spPr>
        <p:txBody>
          <a:bodyPr/>
          <a:lstStyle>
            <a:lvl1pPr>
              <a:defRPr>
                <a:solidFill>
                  <a:schemeClr val="bg1"/>
                </a:solidFill>
              </a:defRPr>
            </a:lvl1pPr>
          </a:lstStyle>
          <a:p>
            <a:pPr>
              <a:defRPr/>
            </a:pPr>
            <a:r>
              <a:rPr lang="da-DK" altLang="da-DK"/>
              <a:t>Regionshospitalet Gødstrup  ▪  www.godstrup.dk</a:t>
            </a:r>
            <a:endParaRPr lang="da-DK" altLang="da-DK" dirty="0"/>
          </a:p>
        </p:txBody>
      </p:sp>
    </p:spTree>
    <p:extLst>
      <p:ext uri="{BB962C8B-B14F-4D97-AF65-F5344CB8AC3E}">
        <p14:creationId xmlns:p14="http://schemas.microsoft.com/office/powerpoint/2010/main" val="128253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75879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8225" y="1187450"/>
            <a:ext cx="1798638" cy="498157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719138" y="1187450"/>
            <a:ext cx="5246687" cy="49815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107190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s_RM-logo">
    <p:spTree>
      <p:nvGrpSpPr>
        <p:cNvPr id="1" name=""/>
        <p:cNvGrpSpPr/>
        <p:nvPr/>
      </p:nvGrpSpPr>
      <p:grpSpPr>
        <a:xfrm>
          <a:off x="0" y="0"/>
          <a:ext cx="0" cy="0"/>
          <a:chOff x="0" y="0"/>
          <a:chExt cx="0" cy="0"/>
        </a:xfrm>
      </p:grpSpPr>
      <p:sp>
        <p:nvSpPr>
          <p:cNvPr id="3" name="Rektangel 2"/>
          <p:cNvSpPr>
            <a:spLocks noChangeAspect="1"/>
          </p:cNvSpPr>
          <p:nvPr/>
        </p:nvSpPr>
        <p:spPr>
          <a:xfrm>
            <a:off x="0" y="0"/>
            <a:ext cx="9144000" cy="6858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pic>
        <p:nvPicPr>
          <p:cNvPr id="4" name="Billede 6"/>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1989138"/>
            <a:ext cx="36449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a:spLocks noChangeAspect="1"/>
          </p:cNvSpPr>
          <p:nvPr userDrawn="1"/>
        </p:nvSpPr>
        <p:spPr>
          <a:xfrm>
            <a:off x="0" y="0"/>
            <a:ext cx="9144000" cy="6858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pic>
        <p:nvPicPr>
          <p:cNvPr id="6" name="Billede 8"/>
          <p:cNvPicPr preferRelativeResize="0">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7638" y="1989138"/>
            <a:ext cx="364490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3"/>
          <p:cNvSpPr>
            <a:spLocks noGrp="1" noChangeAspect="1" noChangeArrowheads="1"/>
          </p:cNvSpPr>
          <p:nvPr>
            <p:ph type="subTitle" sz="quarter" idx="1"/>
          </p:nvPr>
        </p:nvSpPr>
        <p:spPr>
          <a:xfrm>
            <a:off x="521023" y="5341751"/>
            <a:ext cx="8101954" cy="637186"/>
          </a:xfrm>
        </p:spPr>
        <p:txBody>
          <a:bodyPr anchor="t"/>
          <a:lstStyle>
            <a:lvl1pPr marL="0" indent="0" algn="ctr">
              <a:buFont typeface="Wingdings" pitchFamily="2" charset="2"/>
              <a:buNone/>
              <a:tabLst>
                <a:tab pos="876066" algn="l"/>
              </a:tabLst>
              <a:defRPr sz="1949">
                <a:solidFill>
                  <a:schemeClr val="bg1"/>
                </a:solidFill>
              </a:defRPr>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56517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4" name="Rektangel 3"/>
          <p:cNvSpPr>
            <a:spLocks noChangeAspect="1"/>
          </p:cNvSpPr>
          <p:nvPr/>
        </p:nvSpPr>
        <p:spPr>
          <a:xfrm>
            <a:off x="0" y="576263"/>
            <a:ext cx="9144000" cy="5938837"/>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9024" name="Rectangle 112"/>
          <p:cNvSpPr>
            <a:spLocks noGrp="1" noChangeAspect="1" noChangeArrowheads="1"/>
          </p:cNvSpPr>
          <p:nvPr>
            <p:ph type="ctrTitle" sz="quarter"/>
          </p:nvPr>
        </p:nvSpPr>
        <p:spPr>
          <a:xfrm>
            <a:off x="810106" y="3599166"/>
            <a:ext cx="7290949" cy="1439863"/>
          </a:xfrm>
        </p:spPr>
        <p:txBody>
          <a:bodyPr/>
          <a:lstStyle>
            <a:lvl1pPr>
              <a:lnSpc>
                <a:spcPct val="100000"/>
              </a:lnSpc>
              <a:spcAft>
                <a:spcPct val="20000"/>
              </a:spcAft>
              <a:defRPr sz="3749">
                <a:solidFill>
                  <a:schemeClr val="bg1"/>
                </a:solidFill>
              </a:defRPr>
            </a:lvl1pPr>
          </a:lstStyle>
          <a:p>
            <a:pPr lvl="0"/>
            <a:r>
              <a:rPr lang="da-DK" altLang="da-DK" noProof="0" smtClean="0"/>
              <a:t>Klik for at redigere i master</a:t>
            </a:r>
            <a:endParaRPr lang="da-DK" altLang="da-DK" noProof="0" dirty="0" smtClean="0"/>
          </a:p>
        </p:txBody>
      </p:sp>
      <p:sp>
        <p:nvSpPr>
          <p:cNvPr id="39025" name="Rectangle 113"/>
          <p:cNvSpPr>
            <a:spLocks noGrp="1" noChangeAspect="1" noChangeArrowheads="1"/>
          </p:cNvSpPr>
          <p:nvPr>
            <p:ph type="subTitle" sz="quarter" idx="1"/>
          </p:nvPr>
        </p:nvSpPr>
        <p:spPr>
          <a:xfrm>
            <a:off x="810106" y="5110818"/>
            <a:ext cx="7290949" cy="719138"/>
          </a:xfrm>
        </p:spPr>
        <p:txBody>
          <a:bodyPr anchor="t"/>
          <a:lstStyle>
            <a:lvl1pPr marL="0" indent="0">
              <a:buFont typeface="Wingdings" pitchFamily="2" charset="2"/>
              <a:buNone/>
              <a:defRPr sz="1949"/>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213877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4" name="Rektangel 3"/>
          <p:cNvSpPr>
            <a:spLocks noChangeAspect="1"/>
          </p:cNvSpPr>
          <p:nvPr/>
        </p:nvSpPr>
        <p:spPr>
          <a:xfrm>
            <a:off x="0" y="576263"/>
            <a:ext cx="9144000" cy="5938837"/>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9024" name="Rectangle 112"/>
          <p:cNvSpPr>
            <a:spLocks noGrp="1" noChangeAspect="1" noChangeArrowheads="1"/>
          </p:cNvSpPr>
          <p:nvPr>
            <p:ph type="ctrTitle" sz="quarter"/>
          </p:nvPr>
        </p:nvSpPr>
        <p:spPr>
          <a:xfrm>
            <a:off x="810106" y="3599166"/>
            <a:ext cx="7290949" cy="1439863"/>
          </a:xfrm>
        </p:spPr>
        <p:txBody>
          <a:bodyPr/>
          <a:lstStyle>
            <a:lvl1pPr>
              <a:lnSpc>
                <a:spcPct val="100000"/>
              </a:lnSpc>
              <a:spcAft>
                <a:spcPct val="20000"/>
              </a:spcAft>
              <a:defRPr sz="3749">
                <a:solidFill>
                  <a:schemeClr val="bg1"/>
                </a:solidFill>
              </a:defRPr>
            </a:lvl1pPr>
          </a:lstStyle>
          <a:p>
            <a:pPr lvl="0"/>
            <a:r>
              <a:rPr lang="da-DK" altLang="da-DK" noProof="0" smtClean="0"/>
              <a:t>Klik for at redigere i master</a:t>
            </a:r>
            <a:endParaRPr lang="da-DK" altLang="da-DK" noProof="0" dirty="0" smtClean="0"/>
          </a:p>
        </p:txBody>
      </p:sp>
      <p:sp>
        <p:nvSpPr>
          <p:cNvPr id="39025" name="Rectangle 113"/>
          <p:cNvSpPr>
            <a:spLocks noGrp="1" noChangeAspect="1" noChangeArrowheads="1"/>
          </p:cNvSpPr>
          <p:nvPr>
            <p:ph type="subTitle" sz="quarter" idx="1"/>
          </p:nvPr>
        </p:nvSpPr>
        <p:spPr>
          <a:xfrm>
            <a:off x="810106" y="5110818"/>
            <a:ext cx="7290949" cy="719138"/>
          </a:xfrm>
        </p:spPr>
        <p:txBody>
          <a:bodyPr anchor="t"/>
          <a:lstStyle>
            <a:lvl1pPr marL="0" indent="0">
              <a:buFont typeface="Wingdings" pitchFamily="2" charset="2"/>
              <a:buNone/>
              <a:defRPr sz="1949"/>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1245370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4" name="Rektangel 3"/>
          <p:cNvSpPr>
            <a:spLocks noChangeAspect="1"/>
          </p:cNvSpPr>
          <p:nvPr/>
        </p:nvSpPr>
        <p:spPr>
          <a:xfrm>
            <a:off x="0" y="576263"/>
            <a:ext cx="9144000" cy="5938837"/>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9024" name="Rectangle 112"/>
          <p:cNvSpPr>
            <a:spLocks noGrp="1" noChangeAspect="1" noChangeArrowheads="1"/>
          </p:cNvSpPr>
          <p:nvPr>
            <p:ph type="ctrTitle" sz="quarter"/>
          </p:nvPr>
        </p:nvSpPr>
        <p:spPr>
          <a:xfrm>
            <a:off x="810106" y="3599166"/>
            <a:ext cx="7290949" cy="1439863"/>
          </a:xfrm>
        </p:spPr>
        <p:txBody>
          <a:bodyPr/>
          <a:lstStyle>
            <a:lvl1pPr>
              <a:lnSpc>
                <a:spcPct val="100000"/>
              </a:lnSpc>
              <a:spcAft>
                <a:spcPct val="20000"/>
              </a:spcAft>
              <a:defRPr sz="3749">
                <a:solidFill>
                  <a:schemeClr val="bg1"/>
                </a:solidFill>
              </a:defRPr>
            </a:lvl1pPr>
          </a:lstStyle>
          <a:p>
            <a:pPr lvl="0"/>
            <a:r>
              <a:rPr lang="da-DK" altLang="da-DK" noProof="0" smtClean="0"/>
              <a:t>Klik for at redigere i master</a:t>
            </a:r>
            <a:endParaRPr lang="da-DK" altLang="da-DK" noProof="0" dirty="0" smtClean="0"/>
          </a:p>
        </p:txBody>
      </p:sp>
      <p:sp>
        <p:nvSpPr>
          <p:cNvPr id="39025" name="Rectangle 113"/>
          <p:cNvSpPr>
            <a:spLocks noGrp="1" noChangeAspect="1" noChangeArrowheads="1"/>
          </p:cNvSpPr>
          <p:nvPr>
            <p:ph type="subTitle" sz="quarter" idx="1"/>
          </p:nvPr>
        </p:nvSpPr>
        <p:spPr>
          <a:xfrm>
            <a:off x="810106" y="5110818"/>
            <a:ext cx="7290949" cy="719138"/>
          </a:xfrm>
        </p:spPr>
        <p:txBody>
          <a:bodyPr anchor="t"/>
          <a:lstStyle>
            <a:lvl1pPr marL="0" indent="0">
              <a:buFont typeface="Wingdings" pitchFamily="2" charset="2"/>
              <a:buNone/>
              <a:defRPr sz="1949"/>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399140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4" name="Rektangel 3"/>
          <p:cNvSpPr>
            <a:spLocks noChangeAspect="1"/>
          </p:cNvSpPr>
          <p:nvPr/>
        </p:nvSpPr>
        <p:spPr>
          <a:xfrm>
            <a:off x="0" y="576263"/>
            <a:ext cx="9144000" cy="5938837"/>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9024" name="Rectangle 112"/>
          <p:cNvSpPr>
            <a:spLocks noGrp="1" noChangeAspect="1" noChangeArrowheads="1"/>
          </p:cNvSpPr>
          <p:nvPr>
            <p:ph type="ctrTitle" sz="quarter"/>
          </p:nvPr>
        </p:nvSpPr>
        <p:spPr>
          <a:xfrm>
            <a:off x="810106" y="3599166"/>
            <a:ext cx="7290949" cy="1439863"/>
          </a:xfrm>
        </p:spPr>
        <p:txBody>
          <a:bodyPr/>
          <a:lstStyle>
            <a:lvl1pPr>
              <a:lnSpc>
                <a:spcPct val="100000"/>
              </a:lnSpc>
              <a:spcAft>
                <a:spcPct val="20000"/>
              </a:spcAft>
              <a:defRPr sz="3749">
                <a:solidFill>
                  <a:schemeClr val="bg1"/>
                </a:solidFill>
              </a:defRPr>
            </a:lvl1pPr>
          </a:lstStyle>
          <a:p>
            <a:pPr lvl="0"/>
            <a:r>
              <a:rPr lang="da-DK" altLang="da-DK" noProof="0" smtClean="0"/>
              <a:t>Klik for at redigere i master</a:t>
            </a:r>
            <a:endParaRPr lang="da-DK" altLang="da-DK" noProof="0" dirty="0" smtClean="0"/>
          </a:p>
        </p:txBody>
      </p:sp>
      <p:sp>
        <p:nvSpPr>
          <p:cNvPr id="39025" name="Rectangle 113"/>
          <p:cNvSpPr>
            <a:spLocks noGrp="1" noChangeAspect="1" noChangeArrowheads="1"/>
          </p:cNvSpPr>
          <p:nvPr>
            <p:ph type="subTitle" sz="quarter" idx="1"/>
          </p:nvPr>
        </p:nvSpPr>
        <p:spPr>
          <a:xfrm>
            <a:off x="810106" y="5110818"/>
            <a:ext cx="7290949" cy="719138"/>
          </a:xfrm>
        </p:spPr>
        <p:txBody>
          <a:bodyPr anchor="t"/>
          <a:lstStyle>
            <a:lvl1pPr marL="0" indent="0">
              <a:buFont typeface="Wingdings" pitchFamily="2" charset="2"/>
              <a:buNone/>
              <a:defRPr sz="1949"/>
            </a:lvl1pPr>
          </a:lstStyle>
          <a:p>
            <a:pPr lvl="0"/>
            <a:r>
              <a:rPr lang="da-DK" altLang="da-DK" noProof="0" smtClean="0"/>
              <a:t>Klik for at redigere undertiteltypografien i masteren</a:t>
            </a:r>
            <a:endParaRPr lang="da-DK" altLang="da-DK" noProof="0" dirty="0" smtClean="0"/>
          </a:p>
        </p:txBody>
      </p:sp>
    </p:spTree>
    <p:extLst>
      <p:ext uri="{BB962C8B-B14F-4D97-AF65-F5344CB8AC3E}">
        <p14:creationId xmlns:p14="http://schemas.microsoft.com/office/powerpoint/2010/main" val="26649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da-DK" altLang="da-DK" smtClean="0"/>
              <a:t>Klik for at redigere i master</a:t>
            </a:r>
            <a:endParaRPr lang="da-DK" altLang="da-DK" dirty="0" smtClean="0"/>
          </a:p>
        </p:txBody>
      </p:sp>
      <p:sp>
        <p:nvSpPr>
          <p:cNvPr id="5" name="Pladsholder til indhold 2"/>
          <p:cNvSpPr>
            <a:spLocks noGrp="1"/>
          </p:cNvSpPr>
          <p:nvPr>
            <p:ph idx="1"/>
          </p:nvPr>
        </p:nvSpPr>
        <p:spPr>
          <a:xfrm>
            <a:off x="540000" y="2159002"/>
            <a:ext cx="7560000" cy="4031067"/>
          </a:xfrm>
        </p:spPr>
        <p:txBody>
          <a:bodyPr/>
          <a:lstStyle>
            <a:lvl1pPr marL="342809" indent="-342809">
              <a:buClr>
                <a:schemeClr val="accent3"/>
              </a:buClr>
              <a:buFont typeface="Wingdings" panose="05000000000000000000" pitchFamily="2" charset="2"/>
              <a:buChar char="§"/>
              <a:defRPr/>
            </a:lvl1pPr>
            <a:lvl2pPr marL="898263" indent="-272971">
              <a:buClr>
                <a:schemeClr val="accent3"/>
              </a:buClr>
              <a:buFont typeface="Wingdings" panose="05000000000000000000" pitchFamily="2" charset="2"/>
              <a:buChar char="§"/>
              <a:defRPr/>
            </a:lvl2pPr>
            <a:lvl3pPr marL="1342633" indent="-180922">
              <a:buClr>
                <a:schemeClr val="accent3"/>
              </a:buClr>
              <a:buFont typeface="Wingdings" panose="05000000000000000000" pitchFamily="2" charset="2"/>
              <a:buChar char="§"/>
              <a:defRPr/>
            </a:lvl3pPr>
            <a:lvl4pPr marL="1891748" indent="-182510">
              <a:buClr>
                <a:schemeClr val="accent3"/>
              </a:buClr>
              <a:buFont typeface="Wingdings" panose="05000000000000000000" pitchFamily="2" charset="2"/>
              <a:buChar char="§"/>
              <a:defRPr/>
            </a:lvl4pPr>
            <a:lvl5pPr marL="2369451" indent="-214255">
              <a:buClr>
                <a:schemeClr val="accent3"/>
              </a:buClr>
              <a:buFont typeface="Wingdings" panose="05000000000000000000" pitchFamily="2" charset="2"/>
              <a:buChar char="§"/>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Tree>
    <p:extLst>
      <p:ext uri="{BB962C8B-B14F-4D97-AF65-F5344CB8AC3E}">
        <p14:creationId xmlns:p14="http://schemas.microsoft.com/office/powerpoint/2010/main" val="3522367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verskrift og indhold_MIDTLYS">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6" name="Rektangel 5"/>
          <p:cNvSpPr/>
          <p:nvPr userDrawn="1"/>
        </p:nvSpPr>
        <p:spPr>
          <a:xfrm>
            <a:off x="0" y="576263"/>
            <a:ext cx="9144000" cy="5938837"/>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 name="Pladsholder til indhold 2"/>
          <p:cNvSpPr>
            <a:spLocks noGrp="1"/>
          </p:cNvSpPr>
          <p:nvPr>
            <p:ph idx="1"/>
          </p:nvPr>
        </p:nvSpPr>
        <p:spPr/>
        <p:txBody>
          <a:bodyPr/>
          <a:lstStyle>
            <a:lvl1pPr marL="342809" indent="-342809">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6"/>
                </a:solidFill>
              </a:defRPr>
            </a:lvl1pPr>
          </a:lstStyle>
          <a:p>
            <a:pPr lvl="0"/>
            <a:r>
              <a:rPr lang="da-DK" altLang="da-DK" smtClean="0"/>
              <a:t>Klik for at redigere i master</a:t>
            </a:r>
            <a:endParaRPr lang="da-DK" altLang="da-DK" dirty="0" smtClean="0"/>
          </a:p>
        </p:txBody>
      </p:sp>
    </p:spTree>
    <p:extLst>
      <p:ext uri="{BB962C8B-B14F-4D97-AF65-F5344CB8AC3E}">
        <p14:creationId xmlns:p14="http://schemas.microsoft.com/office/powerpoint/2010/main" val="2310541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verskrift og indhold_MIDTRØD">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7" name="Rektangel 6"/>
          <p:cNvSpPr/>
          <p:nvPr userDrawn="1"/>
        </p:nvSpPr>
        <p:spPr>
          <a:xfrm>
            <a:off x="0" y="576263"/>
            <a:ext cx="9144000" cy="5938837"/>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da-DK" altLang="da-DK" smtClean="0"/>
              <a:t>Klik for at redigere i master</a:t>
            </a:r>
            <a:endParaRPr lang="da-DK" altLang="da-DK" dirty="0" smtClean="0"/>
          </a:p>
        </p:txBody>
      </p:sp>
      <p:sp>
        <p:nvSpPr>
          <p:cNvPr id="6" name="Pladsholder til indhold 2"/>
          <p:cNvSpPr>
            <a:spLocks noGrp="1"/>
          </p:cNvSpPr>
          <p:nvPr>
            <p:ph idx="1"/>
          </p:nvPr>
        </p:nvSpPr>
        <p:spPr>
          <a:xfrm>
            <a:off x="540000" y="2159002"/>
            <a:ext cx="7560000" cy="4031067"/>
          </a:xfrm>
        </p:spPr>
        <p:txBody>
          <a:bodyPr/>
          <a:lstStyle>
            <a:lvl1pPr marL="342809" indent="-342809">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Tree>
    <p:extLst>
      <p:ext uri="{BB962C8B-B14F-4D97-AF65-F5344CB8AC3E}">
        <p14:creationId xmlns:p14="http://schemas.microsoft.com/office/powerpoint/2010/main" val="110265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38599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verskrift og indhold_LYSGRØN">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7" name="Rektangel 6"/>
          <p:cNvSpPr/>
          <p:nvPr userDrawn="1"/>
        </p:nvSpPr>
        <p:spPr>
          <a:xfrm>
            <a:off x="0" y="576263"/>
            <a:ext cx="9144000" cy="5938837"/>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1">
                    <a:lumMod val="50000"/>
                  </a:schemeClr>
                </a:solidFill>
              </a:defRPr>
            </a:lvl1pPr>
          </a:lstStyle>
          <a:p>
            <a:pPr lvl="0"/>
            <a:r>
              <a:rPr lang="da-DK" altLang="da-DK" smtClean="0"/>
              <a:t>Klik for at redigere i master</a:t>
            </a:r>
            <a:endParaRPr lang="da-DK" altLang="da-DK" dirty="0" smtClean="0"/>
          </a:p>
        </p:txBody>
      </p:sp>
      <p:sp>
        <p:nvSpPr>
          <p:cNvPr id="6" name="Pladsholder til indhold 2"/>
          <p:cNvSpPr>
            <a:spLocks noGrp="1"/>
          </p:cNvSpPr>
          <p:nvPr>
            <p:ph idx="1"/>
          </p:nvPr>
        </p:nvSpPr>
        <p:spPr>
          <a:xfrm>
            <a:off x="540000" y="2159002"/>
            <a:ext cx="7560000" cy="4031067"/>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Tree>
    <p:extLst>
      <p:ext uri="{BB962C8B-B14F-4D97-AF65-F5344CB8AC3E}">
        <p14:creationId xmlns:p14="http://schemas.microsoft.com/office/powerpoint/2010/main" val="3400110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verskrift og indhold_ORANGE">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6" name="Rektangel 5"/>
          <p:cNvSpPr/>
          <p:nvPr userDrawn="1"/>
        </p:nvSpPr>
        <p:spPr>
          <a:xfrm>
            <a:off x="0" y="576263"/>
            <a:ext cx="9144000" cy="5938837"/>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 name="Pladsholder til indhold 2"/>
          <p:cNvSpPr>
            <a:spLocks noGrp="1"/>
          </p:cNvSpPr>
          <p:nvPr>
            <p:ph idx="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da-DK" altLang="da-DK" smtClean="0"/>
              <a:t>Klik for at redigere i master</a:t>
            </a:r>
            <a:endParaRPr lang="da-DK" altLang="da-DK" dirty="0" smtClean="0"/>
          </a:p>
        </p:txBody>
      </p:sp>
    </p:spTree>
    <p:extLst>
      <p:ext uri="{BB962C8B-B14F-4D97-AF65-F5344CB8AC3E}">
        <p14:creationId xmlns:p14="http://schemas.microsoft.com/office/powerpoint/2010/main" val="6456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verskrift og indhold_PETROL">
    <p:spTree>
      <p:nvGrpSpPr>
        <p:cNvPr id="1" name=""/>
        <p:cNvGrpSpPr/>
        <p:nvPr/>
      </p:nvGrpSpPr>
      <p:grpSpPr>
        <a:xfrm>
          <a:off x="0" y="0"/>
          <a:ext cx="0" cy="0"/>
          <a:chOff x="0" y="0"/>
          <a:chExt cx="0" cy="0"/>
        </a:xfrm>
      </p:grpSpPr>
      <p:sp>
        <p:nvSpPr>
          <p:cNvPr id="5" name="Rektangel 4"/>
          <p:cNvSpPr/>
          <p:nvPr/>
        </p:nvSpPr>
        <p:spPr>
          <a:xfrm>
            <a:off x="0" y="576263"/>
            <a:ext cx="9144000" cy="5938837"/>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6" name="Rektangel 5"/>
          <p:cNvSpPr/>
          <p:nvPr userDrawn="1"/>
        </p:nvSpPr>
        <p:spPr>
          <a:xfrm>
            <a:off x="0" y="576263"/>
            <a:ext cx="9144000" cy="5938837"/>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a:defRPr/>
            </a:pPr>
            <a:endParaRPr lang="da-DK" sz="1800" dirty="0">
              <a:solidFill>
                <a:srgbClr val="3F3018"/>
              </a:solidFill>
            </a:endParaRPr>
          </a:p>
        </p:txBody>
      </p:sp>
      <p:sp>
        <p:nvSpPr>
          <p:cNvPr id="3" name="Pladsholder til indhold 2"/>
          <p:cNvSpPr>
            <a:spLocks noGrp="1"/>
          </p:cNvSpPr>
          <p:nvPr>
            <p:ph idx="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
        <p:nvSpPr>
          <p:cNvPr id="4" name="Rectangle 4"/>
          <p:cNvSpPr>
            <a:spLocks noGrp="1" noChangeArrowheads="1"/>
          </p:cNvSpPr>
          <p:nvPr>
            <p:ph type="title"/>
          </p:nvPr>
        </p:nvSpPr>
        <p:spPr bwMode="auto">
          <a:xfrm>
            <a:off x="540000" y="1187725"/>
            <a:ext cx="756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lvl="0"/>
            <a:r>
              <a:rPr lang="da-DK" altLang="da-DK" smtClean="0"/>
              <a:t>Klik for at redigere i master</a:t>
            </a:r>
            <a:endParaRPr lang="da-DK" altLang="da-DK" dirty="0" smtClean="0"/>
          </a:p>
        </p:txBody>
      </p:sp>
    </p:spTree>
    <p:extLst>
      <p:ext uri="{BB962C8B-B14F-4D97-AF65-F5344CB8AC3E}">
        <p14:creationId xmlns:p14="http://schemas.microsoft.com/office/powerpoint/2010/main" val="1644838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p:nvPr>
        </p:nvSpPr>
        <p:spPr>
          <a:xfrm>
            <a:off x="540070" y="1799583"/>
            <a:ext cx="7560984" cy="719833"/>
          </a:xfrm>
        </p:spPr>
        <p:txBody>
          <a:bodyPr/>
          <a:lstStyle>
            <a:lvl1pPr>
              <a:defRPr/>
            </a:lvl1pPr>
          </a:lstStyle>
          <a:p>
            <a:r>
              <a:rPr lang="da-DK" smtClean="0"/>
              <a:t>Klik for at redigere i master</a:t>
            </a:r>
            <a:endParaRPr lang="da-DK" dirty="0"/>
          </a:p>
        </p:txBody>
      </p:sp>
      <p:sp>
        <p:nvSpPr>
          <p:cNvPr id="5" name="Pladsholder til indhold 4"/>
          <p:cNvSpPr>
            <a:spLocks noGrp="1"/>
          </p:cNvSpPr>
          <p:nvPr>
            <p:ph sz="quarter" idx="11"/>
          </p:nvPr>
        </p:nvSpPr>
        <p:spPr>
          <a:xfrm>
            <a:off x="540070" y="2699375"/>
            <a:ext cx="7560984" cy="3599167"/>
          </a:xfrm>
        </p:spPr>
        <p:txBody>
          <a:bodyPr anchor="t"/>
          <a:lstStyle/>
          <a:p>
            <a:pPr lvl="0"/>
            <a:r>
              <a:rPr lang="da-DK" altLang="da-DK" smtClean="0"/>
              <a:t>Rediger typografien i masterens</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da-DK" altLang="da-DK" dirty="0" smtClean="0"/>
          </a:p>
        </p:txBody>
      </p:sp>
      <p:sp>
        <p:nvSpPr>
          <p:cNvPr id="4" name="Pladsholder til tekst 3"/>
          <p:cNvSpPr>
            <a:spLocks noGrp="1"/>
          </p:cNvSpPr>
          <p:nvPr>
            <p:ph type="body" sz="quarter" idx="12"/>
          </p:nvPr>
        </p:nvSpPr>
        <p:spPr>
          <a:xfrm>
            <a:off x="1" y="1226146"/>
            <a:ext cx="2106233" cy="376235"/>
          </a:xfrm>
          <a:solidFill>
            <a:schemeClr val="accent3"/>
          </a:solidFill>
          <a:ln>
            <a:noFill/>
          </a:ln>
        </p:spPr>
        <p:txBody>
          <a:bodyPr wrap="none" lIns="720000" tIns="71998" rIns="180000" bIns="71998">
            <a:spAutoFit/>
          </a:bodyPr>
          <a:lstStyle>
            <a:lvl1pPr marL="0" indent="0">
              <a:buNone/>
              <a:defRPr sz="1500" b="1" baseline="0">
                <a:solidFill>
                  <a:schemeClr val="bg1"/>
                </a:solidFill>
              </a:defRPr>
            </a:lvl1pPr>
            <a:lvl2pPr marL="625293" indent="0">
              <a:buNone/>
              <a:defRPr b="1">
                <a:solidFill>
                  <a:schemeClr val="bg1"/>
                </a:solidFill>
              </a:defRPr>
            </a:lvl2pPr>
            <a:lvl3pPr marL="1161711" indent="0">
              <a:buNone/>
              <a:defRPr b="1">
                <a:solidFill>
                  <a:schemeClr val="bg1"/>
                </a:solidFill>
              </a:defRPr>
            </a:lvl3pPr>
            <a:lvl4pPr marL="1709238" indent="0">
              <a:buNone/>
              <a:defRPr b="1">
                <a:solidFill>
                  <a:schemeClr val="bg1"/>
                </a:solidFill>
              </a:defRPr>
            </a:lvl4pPr>
            <a:lvl5pPr marL="2155196" indent="0">
              <a:buNone/>
              <a:defRPr b="1">
                <a:solidFill>
                  <a:schemeClr val="bg1"/>
                </a:solidFill>
              </a:defRPr>
            </a:lvl5pPr>
          </a:lstStyle>
          <a:p>
            <a:pPr lvl="0"/>
            <a:r>
              <a:rPr lang="da-DK" smtClean="0"/>
              <a:t>Rediger typografien i masterens</a:t>
            </a:r>
          </a:p>
        </p:txBody>
      </p:sp>
    </p:spTree>
    <p:extLst>
      <p:ext uri="{BB962C8B-B14F-4D97-AF65-F5344CB8AC3E}">
        <p14:creationId xmlns:p14="http://schemas.microsoft.com/office/powerpoint/2010/main" val="408972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p:nvPr>
        </p:nvSpPr>
        <p:spPr>
          <a:xfrm>
            <a:off x="1" y="575867"/>
            <a:ext cx="9144000" cy="5938625"/>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smtClean="0"/>
          </a:p>
        </p:txBody>
      </p:sp>
    </p:spTree>
    <p:extLst>
      <p:ext uri="{BB962C8B-B14F-4D97-AF65-F5344CB8AC3E}">
        <p14:creationId xmlns:p14="http://schemas.microsoft.com/office/powerpoint/2010/main" val="1013424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3" name="Tekstboks 2"/>
          <p:cNvSpPr txBox="1"/>
          <p:nvPr/>
        </p:nvSpPr>
        <p:spPr>
          <a:xfrm>
            <a:off x="-1116013" y="3141663"/>
            <a:ext cx="863600" cy="311150"/>
          </a:xfrm>
          <a:prstGeom prst="rect">
            <a:avLst/>
          </a:prstGeom>
          <a:noFill/>
        </p:spPr>
        <p:txBody>
          <a:bodyPr lIns="0" tIns="0" rIns="0" bIns="0">
            <a:spAutoFit/>
          </a:bodyPr>
          <a:lstStyle/>
          <a:p>
            <a:pPr>
              <a:defRPr/>
            </a:pPr>
            <a:r>
              <a:rPr lang="da-DK" sz="675" dirty="0"/>
              <a:t>Foto kan også placeres længere til venstre på siden</a:t>
            </a:r>
          </a:p>
        </p:txBody>
      </p:sp>
      <p:sp>
        <p:nvSpPr>
          <p:cNvPr id="4" name="Tekstboks 2"/>
          <p:cNvSpPr txBox="1"/>
          <p:nvPr userDrawn="1"/>
        </p:nvSpPr>
        <p:spPr>
          <a:xfrm>
            <a:off x="-1116013" y="3141663"/>
            <a:ext cx="863600" cy="311150"/>
          </a:xfrm>
          <a:prstGeom prst="rect">
            <a:avLst/>
          </a:prstGeom>
          <a:noFill/>
        </p:spPr>
        <p:txBody>
          <a:bodyPr lIns="0" tIns="0" rIns="0" bIns="0">
            <a:spAutoFit/>
          </a:bodyPr>
          <a:lstStyle/>
          <a:p>
            <a:pPr>
              <a:defRPr/>
            </a:pPr>
            <a:r>
              <a:rPr lang="da-DK" sz="675" dirty="0"/>
              <a:t>Foto kan også placeres længere til venstre på siden</a:t>
            </a:r>
          </a:p>
        </p:txBody>
      </p:sp>
      <p:sp>
        <p:nvSpPr>
          <p:cNvPr id="5" name="Pladsholder til billede 2"/>
          <p:cNvSpPr>
            <a:spLocks noGrp="1" noChangeAspect="1"/>
          </p:cNvSpPr>
          <p:nvPr>
            <p:ph type="pic" idx="11"/>
          </p:nvPr>
        </p:nvSpPr>
        <p:spPr>
          <a:xfrm>
            <a:off x="2565334" y="575867"/>
            <a:ext cx="3375439" cy="5938625"/>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smtClean="0"/>
          </a:p>
        </p:txBody>
      </p:sp>
    </p:spTree>
    <p:extLst>
      <p:ext uri="{BB962C8B-B14F-4D97-AF65-F5344CB8AC3E}">
        <p14:creationId xmlns:p14="http://schemas.microsoft.com/office/powerpoint/2010/main" val="2888589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p:nvPr>
        </p:nvSpPr>
        <p:spPr>
          <a:xfrm>
            <a:off x="540070" y="1799583"/>
            <a:ext cx="7560984" cy="4175033"/>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smtClean="0"/>
          </a:p>
        </p:txBody>
      </p:sp>
      <p:sp>
        <p:nvSpPr>
          <p:cNvPr id="3" name="Titel 1"/>
          <p:cNvSpPr>
            <a:spLocks noGrp="1" noChangeAspect="1"/>
          </p:cNvSpPr>
          <p:nvPr>
            <p:ph type="title"/>
          </p:nvPr>
        </p:nvSpPr>
        <p:spPr>
          <a:xfrm>
            <a:off x="540070" y="827808"/>
            <a:ext cx="7560984" cy="899792"/>
          </a:xfrm>
        </p:spPr>
        <p:txBody>
          <a:bodyPr/>
          <a:lstStyle>
            <a:lvl1pPr>
              <a:defRPr/>
            </a:lvl1pPr>
          </a:lstStyle>
          <a:p>
            <a:r>
              <a:rPr lang="da-DK" smtClean="0"/>
              <a:t>Klik for at redigere i master</a:t>
            </a:r>
            <a:endParaRPr lang="da-DK" dirty="0"/>
          </a:p>
        </p:txBody>
      </p:sp>
      <p:sp>
        <p:nvSpPr>
          <p:cNvPr id="4" name="Pladsholder til tekst 3"/>
          <p:cNvSpPr>
            <a:spLocks noGrp="1"/>
          </p:cNvSpPr>
          <p:nvPr>
            <p:ph type="body" sz="quarter" idx="12"/>
          </p:nvPr>
        </p:nvSpPr>
        <p:spPr>
          <a:xfrm>
            <a:off x="540070" y="6046601"/>
            <a:ext cx="7560984" cy="360000"/>
          </a:xfrm>
        </p:spPr>
        <p:txBody>
          <a:bodyPr anchor="t">
            <a:normAutofit/>
          </a:bodyPr>
          <a:lstStyle>
            <a:lvl1pPr marL="0" indent="0">
              <a:buNone/>
              <a:defRPr sz="1350" baseline="0">
                <a:solidFill>
                  <a:schemeClr val="tx1"/>
                </a:solidFill>
              </a:defRPr>
            </a:lvl1pPr>
            <a:lvl2pPr marL="625293" indent="0">
              <a:buNone/>
              <a:defRPr sz="1425">
                <a:solidFill>
                  <a:schemeClr val="tx1"/>
                </a:solidFill>
              </a:defRPr>
            </a:lvl2pPr>
            <a:lvl3pPr marL="1161711" indent="0">
              <a:buNone/>
              <a:defRPr sz="1425">
                <a:solidFill>
                  <a:schemeClr val="tx1"/>
                </a:solidFill>
              </a:defRPr>
            </a:lvl3pPr>
            <a:lvl4pPr marL="1709238" indent="0">
              <a:buNone/>
              <a:defRPr sz="1425">
                <a:solidFill>
                  <a:schemeClr val="tx1"/>
                </a:solidFill>
              </a:defRPr>
            </a:lvl4pPr>
            <a:lvl5pPr marL="2155196" indent="0">
              <a:buNone/>
              <a:defRPr sz="1425">
                <a:solidFill>
                  <a:schemeClr val="tx1"/>
                </a:solidFill>
              </a:defRPr>
            </a:lvl5pPr>
          </a:lstStyle>
          <a:p>
            <a:pPr lvl="0"/>
            <a:r>
              <a:rPr lang="da-DK" smtClean="0"/>
              <a:t>Rediger typografien i masterens</a:t>
            </a:r>
          </a:p>
        </p:txBody>
      </p:sp>
    </p:spTree>
    <p:extLst>
      <p:ext uri="{BB962C8B-B14F-4D97-AF65-F5344CB8AC3E}">
        <p14:creationId xmlns:p14="http://schemas.microsoft.com/office/powerpoint/2010/main" val="1818083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p:nvPr>
        </p:nvSpPr>
        <p:spPr>
          <a:xfrm>
            <a:off x="1" y="0"/>
            <a:ext cx="9144000" cy="6858000"/>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3966957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p:nvPr>
        </p:nvSpPr>
        <p:spPr>
          <a:xfrm>
            <a:off x="540070" y="1187725"/>
            <a:ext cx="7560984" cy="899792"/>
          </a:xfrm>
        </p:spPr>
        <p:txBody>
          <a:bodyPr anchor="t"/>
          <a:lstStyle>
            <a:lvl1pPr>
              <a:defRPr/>
            </a:lvl1pPr>
          </a:lstStyle>
          <a:p>
            <a:r>
              <a:rPr lang="da-DK" smtClean="0"/>
              <a:t>Klik for at redigere i master</a:t>
            </a:r>
            <a:endParaRPr lang="da-DK" dirty="0"/>
          </a:p>
        </p:txBody>
      </p:sp>
    </p:spTree>
    <p:extLst>
      <p:ext uri="{BB962C8B-B14F-4D97-AF65-F5344CB8AC3E}">
        <p14:creationId xmlns:p14="http://schemas.microsoft.com/office/powerpoint/2010/main" val="2384220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98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4293544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3375440" y="1907558"/>
            <a:ext cx="4725615" cy="899792"/>
          </a:xfrm>
        </p:spPr>
        <p:txBody>
          <a:bodyPr anchor="t"/>
          <a:lstStyle>
            <a:lvl1pPr>
              <a:defRPr/>
            </a:lvl1pPr>
          </a:lstStyle>
          <a:p>
            <a:r>
              <a:rPr lang="da-DK" smtClean="0"/>
              <a:t>Klik for at redigere i master</a:t>
            </a:r>
            <a:endParaRPr lang="da-DK" dirty="0"/>
          </a:p>
        </p:txBody>
      </p:sp>
      <p:sp>
        <p:nvSpPr>
          <p:cNvPr id="5" name="Pladsholder til indhold 2"/>
          <p:cNvSpPr>
            <a:spLocks noGrp="1"/>
          </p:cNvSpPr>
          <p:nvPr>
            <p:ph sz="half" idx="10"/>
          </p:nvPr>
        </p:nvSpPr>
        <p:spPr>
          <a:xfrm>
            <a:off x="3375440" y="2879333"/>
            <a:ext cx="2295299" cy="3311233"/>
          </a:xfrm>
        </p:spPr>
        <p:txBody>
          <a:bodyPr anchor="t"/>
          <a:lstStyle>
            <a:lvl1pPr marL="0" indent="0">
              <a:buNone/>
              <a:defRPr sz="1949"/>
            </a:lvl1pPr>
            <a:lvl2pPr marL="333286" indent="-197591">
              <a:tabLst/>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6" name="Pladsholder til indhold 2"/>
          <p:cNvSpPr>
            <a:spLocks noGrp="1"/>
          </p:cNvSpPr>
          <p:nvPr>
            <p:ph sz="half" idx="11"/>
          </p:nvPr>
        </p:nvSpPr>
        <p:spPr>
          <a:xfrm>
            <a:off x="5805756" y="2879333"/>
            <a:ext cx="2295299" cy="3311233"/>
          </a:xfrm>
        </p:spPr>
        <p:txBody>
          <a:bodyPr anchor="t"/>
          <a:lstStyle>
            <a:lvl1pPr marL="0" indent="0">
              <a:buNone/>
              <a:defRPr sz="1949"/>
            </a:lvl1pPr>
            <a:lvl2pPr marL="333286" indent="-197591">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7" name="Pladsholder til billede 2"/>
          <p:cNvSpPr>
            <a:spLocks noGrp="1" noChangeAspect="1"/>
          </p:cNvSpPr>
          <p:nvPr>
            <p:ph type="pic" idx="12"/>
          </p:nvPr>
        </p:nvSpPr>
        <p:spPr>
          <a:xfrm>
            <a:off x="0" y="1"/>
            <a:ext cx="3105404" cy="6858000"/>
          </a:xfrm>
        </p:spPr>
        <p:txBody>
          <a:bodyPr/>
          <a:lstStyle>
            <a:lvl1pPr marL="0" indent="0" algn="ctr">
              <a:buNone/>
              <a:defRPr sz="1500"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670126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p:nvPr>
        </p:nvSpPr>
        <p:spPr>
          <a:xfrm>
            <a:off x="3375440" y="1907558"/>
            <a:ext cx="4725615" cy="899792"/>
          </a:xfrm>
        </p:spPr>
        <p:txBody>
          <a:bodyPr anchor="t"/>
          <a:lstStyle>
            <a:lvl1pPr>
              <a:defRPr/>
            </a:lvl1pPr>
          </a:lstStyle>
          <a:p>
            <a:r>
              <a:rPr lang="da-DK" smtClean="0"/>
              <a:t>Klik for at redigere i master</a:t>
            </a:r>
            <a:endParaRPr lang="da-DK" dirty="0"/>
          </a:p>
        </p:txBody>
      </p:sp>
      <p:sp>
        <p:nvSpPr>
          <p:cNvPr id="5" name="Pladsholder til indhold 2"/>
          <p:cNvSpPr>
            <a:spLocks noGrp="1"/>
          </p:cNvSpPr>
          <p:nvPr>
            <p:ph sz="half" idx="10"/>
          </p:nvPr>
        </p:nvSpPr>
        <p:spPr>
          <a:xfrm>
            <a:off x="3375440" y="2879333"/>
            <a:ext cx="4725615" cy="3311233"/>
          </a:xfrm>
        </p:spPr>
        <p:txBody>
          <a:bodyPr anchor="t"/>
          <a:lstStyle>
            <a:lvl1pPr marL="0" indent="0">
              <a:buNone/>
              <a:defRPr sz="1949"/>
            </a:lvl1pPr>
            <a:lvl2pPr marL="809409" indent="-184498">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7" name="Pladsholder til billede 2"/>
          <p:cNvSpPr>
            <a:spLocks noGrp="1" noChangeAspect="1"/>
          </p:cNvSpPr>
          <p:nvPr>
            <p:ph type="pic" idx="12"/>
          </p:nvPr>
        </p:nvSpPr>
        <p:spPr>
          <a:xfrm>
            <a:off x="0" y="0"/>
            <a:ext cx="3105404" cy="6858000"/>
          </a:xfrm>
        </p:spPr>
        <p:txBody>
          <a:bodyPr/>
          <a:lstStyle>
            <a:lvl1pPr marL="0" indent="0" algn="ctr">
              <a:buNone/>
              <a:defRPr sz="1500"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2935509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40070" y="1187725"/>
            <a:ext cx="7560984" cy="539875"/>
          </a:xfrm>
        </p:spPr>
        <p:txBody>
          <a:bodyPr anchor="t"/>
          <a:lstStyle>
            <a:lvl1pPr>
              <a:defRPr/>
            </a:lvl1pPr>
          </a:lstStyle>
          <a:p>
            <a:r>
              <a:rPr lang="da-DK" smtClean="0"/>
              <a:t>Klik for at redigere i master</a:t>
            </a:r>
            <a:endParaRPr lang="da-DK" dirty="0"/>
          </a:p>
        </p:txBody>
      </p:sp>
      <p:sp>
        <p:nvSpPr>
          <p:cNvPr id="6" name="Pladsholder til indhold 2"/>
          <p:cNvSpPr>
            <a:spLocks noGrp="1"/>
          </p:cNvSpPr>
          <p:nvPr>
            <p:ph sz="half" idx="11"/>
          </p:nvPr>
        </p:nvSpPr>
        <p:spPr>
          <a:xfrm>
            <a:off x="5670738" y="1799583"/>
            <a:ext cx="2430317" cy="4390983"/>
          </a:xfrm>
        </p:spPr>
        <p:txBody>
          <a:bodyPr anchor="t"/>
          <a:lstStyle>
            <a:lvl1pPr marL="0" indent="0">
              <a:buNone/>
              <a:defRPr sz="1949"/>
            </a:lvl1pPr>
            <a:lvl2pPr marL="333286" indent="-197591">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7" name="Pladsholder til billede 2"/>
          <p:cNvSpPr>
            <a:spLocks noGrp="1" noChangeAspect="1"/>
          </p:cNvSpPr>
          <p:nvPr>
            <p:ph type="pic" idx="12"/>
          </p:nvPr>
        </p:nvSpPr>
        <p:spPr>
          <a:xfrm>
            <a:off x="540070" y="1799583"/>
            <a:ext cx="4995651" cy="4390983"/>
          </a:xfrm>
        </p:spPr>
        <p:txBody>
          <a:bodyPr/>
          <a:lstStyle>
            <a:lvl1pPr marL="0" indent="0" algn="ctr">
              <a:buNone/>
              <a:defRPr sz="2024" baseline="0"/>
            </a:lvl1pPr>
            <a:lvl2pPr marL="457067" indent="0">
              <a:buNone/>
              <a:defRPr sz="2774"/>
            </a:lvl2pPr>
            <a:lvl3pPr marL="914134" indent="0">
              <a:buNone/>
              <a:defRPr sz="2399"/>
            </a:lvl3pPr>
            <a:lvl4pPr marL="1371200" indent="0">
              <a:buNone/>
              <a:defRPr sz="2024"/>
            </a:lvl4pPr>
            <a:lvl5pPr marL="1828267" indent="0">
              <a:buNone/>
              <a:defRPr sz="2024"/>
            </a:lvl5pPr>
            <a:lvl6pPr marL="2285333" indent="0">
              <a:buNone/>
              <a:defRPr sz="2024"/>
            </a:lvl6pPr>
            <a:lvl7pPr marL="2742400" indent="0">
              <a:buNone/>
              <a:defRPr sz="2024"/>
            </a:lvl7pPr>
            <a:lvl8pPr marL="3199466" indent="0">
              <a:buNone/>
              <a:defRPr sz="2024"/>
            </a:lvl8pPr>
            <a:lvl9pPr marL="3656533" indent="0">
              <a:buNone/>
              <a:defRPr sz="2024"/>
            </a:lvl9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234391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70" y="1187725"/>
            <a:ext cx="7560984" cy="899792"/>
          </a:xfrm>
        </p:spPr>
        <p:txBody>
          <a:bodyPr anchor="t"/>
          <a:lstStyle>
            <a:lvl1pPr>
              <a:defRPr baseline="0"/>
            </a:lvl1pPr>
          </a:lstStyle>
          <a:p>
            <a:r>
              <a:rPr lang="da-DK" smtClean="0"/>
              <a:t>Klik for at redigere i master</a:t>
            </a:r>
            <a:endParaRPr lang="da-DK" dirty="0"/>
          </a:p>
        </p:txBody>
      </p:sp>
      <p:sp>
        <p:nvSpPr>
          <p:cNvPr id="3" name="Pladsholder til indhold 2"/>
          <p:cNvSpPr>
            <a:spLocks noGrp="1" noChangeAspect="1"/>
          </p:cNvSpPr>
          <p:nvPr>
            <p:ph sz="half" idx="1"/>
          </p:nvPr>
        </p:nvSpPr>
        <p:spPr>
          <a:xfrm>
            <a:off x="540070" y="2159002"/>
            <a:ext cx="3645474" cy="4031067"/>
          </a:xfrm>
        </p:spPr>
        <p:txBody>
          <a:bodyPr anchor="t"/>
          <a:lstStyle>
            <a:lvl1pPr>
              <a:defRPr sz="2399"/>
            </a:lvl1pPr>
            <a:lvl2pPr marL="536829" indent="-203543">
              <a:defRPr sz="1949"/>
            </a:lvl2pPr>
            <a:lvl3pPr marL="739181" indent="-202352">
              <a:defRPr sz="1949"/>
            </a:lvl3pPr>
            <a:lvl4pPr marL="1007000" indent="-202352">
              <a:defRPr sz="1650"/>
            </a:lvl4pPr>
            <a:lvl5pPr marL="1276010" indent="-202352">
              <a:defRPr sz="135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6" name="Pladsholder til indhold 2"/>
          <p:cNvSpPr>
            <a:spLocks noGrp="1" noChangeAspect="1"/>
          </p:cNvSpPr>
          <p:nvPr>
            <p:ph sz="half" idx="10"/>
          </p:nvPr>
        </p:nvSpPr>
        <p:spPr>
          <a:xfrm>
            <a:off x="4455581" y="2159500"/>
            <a:ext cx="3645474" cy="4031067"/>
          </a:xfrm>
        </p:spPr>
        <p:txBody>
          <a:bodyPr anchor="t"/>
          <a:lstStyle>
            <a:lvl1pPr>
              <a:defRPr sz="2399"/>
            </a:lvl1pPr>
            <a:lvl2pPr marL="267820" indent="-267820">
              <a:defRPr sz="1949"/>
            </a:lvl2pPr>
            <a:lvl3pPr marL="536829" indent="-203543">
              <a:defRPr sz="1949"/>
            </a:lvl3pPr>
            <a:lvl4pPr marL="1007000" indent="-202352">
              <a:defRPr sz="1650"/>
            </a:lvl4pPr>
            <a:lvl5pPr marL="1276010" indent="-202352">
              <a:defRPr sz="135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Tree>
    <p:extLst>
      <p:ext uri="{BB962C8B-B14F-4D97-AF65-F5344CB8AC3E}">
        <p14:creationId xmlns:p14="http://schemas.microsoft.com/office/powerpoint/2010/main" val="3650734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40070" y="1187725"/>
            <a:ext cx="7560984" cy="899792"/>
          </a:xfrm>
        </p:spPr>
        <p:txBody>
          <a:bodyPr anchor="t"/>
          <a:lstStyle>
            <a:lvl1pPr>
              <a:defRPr/>
            </a:lvl1pPr>
          </a:lstStyle>
          <a:p>
            <a:r>
              <a:rPr lang="da-DK" smtClean="0"/>
              <a:t>Klik for at redigere i master</a:t>
            </a:r>
            <a:endParaRPr lang="da-DK" dirty="0"/>
          </a:p>
        </p:txBody>
      </p:sp>
      <p:sp>
        <p:nvSpPr>
          <p:cNvPr id="3" name="Pladsholder til indhold 2"/>
          <p:cNvSpPr>
            <a:spLocks noGrp="1"/>
          </p:cNvSpPr>
          <p:nvPr>
            <p:ph sz="half" idx="1"/>
          </p:nvPr>
        </p:nvSpPr>
        <p:spPr>
          <a:xfrm>
            <a:off x="540070" y="2159002"/>
            <a:ext cx="2430317" cy="4031067"/>
          </a:xfrm>
        </p:spPr>
        <p:txBody>
          <a:bodyPr anchor="t"/>
          <a:lstStyle>
            <a:lvl1pPr marL="0" indent="0">
              <a:buNone/>
              <a:defRPr sz="1949"/>
            </a:lvl1pPr>
            <a:lvl2pPr marL="333286" indent="-197591">
              <a:defRPr sz="1650"/>
            </a:lvl2pPr>
            <a:lvl3pPr marL="1161711" indent="0">
              <a:buNone/>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5" name="Pladsholder til indhold 2"/>
          <p:cNvSpPr>
            <a:spLocks noGrp="1"/>
          </p:cNvSpPr>
          <p:nvPr>
            <p:ph sz="half" idx="10"/>
          </p:nvPr>
        </p:nvSpPr>
        <p:spPr>
          <a:xfrm>
            <a:off x="3105404" y="2159500"/>
            <a:ext cx="2430317" cy="4031067"/>
          </a:xfrm>
        </p:spPr>
        <p:txBody>
          <a:bodyPr anchor="t"/>
          <a:lstStyle>
            <a:lvl1pPr marL="0" indent="0">
              <a:buNone/>
              <a:defRPr sz="1949"/>
            </a:lvl1pPr>
            <a:lvl2pPr marL="333286" indent="-197591">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
        <p:nvSpPr>
          <p:cNvPr id="6" name="Pladsholder til indhold 2"/>
          <p:cNvSpPr>
            <a:spLocks noGrp="1"/>
          </p:cNvSpPr>
          <p:nvPr>
            <p:ph sz="half" idx="11"/>
          </p:nvPr>
        </p:nvSpPr>
        <p:spPr>
          <a:xfrm>
            <a:off x="5670738" y="2159500"/>
            <a:ext cx="2430317" cy="4031067"/>
          </a:xfrm>
        </p:spPr>
        <p:txBody>
          <a:bodyPr anchor="t"/>
          <a:lstStyle>
            <a:lvl1pPr marL="0" indent="0">
              <a:buNone/>
              <a:defRPr sz="1949"/>
            </a:lvl1pPr>
            <a:lvl2pPr marL="333286" indent="-197591">
              <a:defRPr sz="1650"/>
            </a:lvl2pPr>
            <a:lvl3pPr>
              <a:defRPr sz="2024"/>
            </a:lvl3pPr>
            <a:lvl4pPr>
              <a:defRPr sz="1800"/>
            </a:lvl4pPr>
            <a:lvl5pPr>
              <a:defRPr sz="1800"/>
            </a:lvl5pPr>
            <a:lvl6pPr>
              <a:defRPr sz="1800"/>
            </a:lvl6pPr>
            <a:lvl7pPr>
              <a:defRPr sz="1800"/>
            </a:lvl7pPr>
            <a:lvl8pPr>
              <a:defRPr sz="1800"/>
            </a:lvl8pPr>
            <a:lvl9pPr>
              <a:defRPr sz="1800"/>
            </a:lvl9pPr>
          </a:lstStyle>
          <a:p>
            <a:pPr lvl="0"/>
            <a:r>
              <a:rPr lang="da-DK" altLang="da-DK" smtClean="0"/>
              <a:t>Rediger typografien i masterens</a:t>
            </a:r>
          </a:p>
          <a:p>
            <a:pPr lvl="1"/>
            <a:r>
              <a:rPr lang="da-DK" altLang="da-DK" smtClean="0"/>
              <a:t>Andet niveau</a:t>
            </a:r>
          </a:p>
        </p:txBody>
      </p:sp>
    </p:spTree>
    <p:extLst>
      <p:ext uri="{BB962C8B-B14F-4D97-AF65-F5344CB8AC3E}">
        <p14:creationId xmlns:p14="http://schemas.microsoft.com/office/powerpoint/2010/main" val="3983672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verskrift og tre billeder">
    <p:spTree>
      <p:nvGrpSpPr>
        <p:cNvPr id="1" name=""/>
        <p:cNvGrpSpPr/>
        <p:nvPr/>
      </p:nvGrpSpPr>
      <p:grpSpPr>
        <a:xfrm>
          <a:off x="0" y="0"/>
          <a:ext cx="0" cy="0"/>
          <a:chOff x="0" y="0"/>
          <a:chExt cx="0" cy="0"/>
        </a:xfrm>
      </p:grpSpPr>
      <p:sp>
        <p:nvSpPr>
          <p:cNvPr id="2" name="Titel 1"/>
          <p:cNvSpPr>
            <a:spLocks noGrp="1"/>
          </p:cNvSpPr>
          <p:nvPr>
            <p:ph type="title"/>
          </p:nvPr>
        </p:nvSpPr>
        <p:spPr>
          <a:xfrm>
            <a:off x="540070" y="1187725"/>
            <a:ext cx="7560984" cy="899792"/>
          </a:xfrm>
        </p:spPr>
        <p:txBody>
          <a:bodyPr anchor="t"/>
          <a:lstStyle>
            <a:lvl1pPr>
              <a:defRPr/>
            </a:lvl1pPr>
          </a:lstStyle>
          <a:p>
            <a:r>
              <a:rPr lang="da-DK" smtClean="0"/>
              <a:t>Klik for at redigere i master</a:t>
            </a:r>
            <a:endParaRPr lang="da-DK" dirty="0"/>
          </a:p>
        </p:txBody>
      </p:sp>
      <p:sp>
        <p:nvSpPr>
          <p:cNvPr id="9" name="Pladsholder til billede 8"/>
          <p:cNvSpPr>
            <a:spLocks noGrp="1" noChangeAspect="1"/>
          </p:cNvSpPr>
          <p:nvPr>
            <p:ph type="pic" sz="quarter" idx="10"/>
          </p:nvPr>
        </p:nvSpPr>
        <p:spPr>
          <a:xfrm>
            <a:off x="540070" y="2159500"/>
            <a:ext cx="2430317" cy="4031067"/>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0" name="Pladsholder til billede 8"/>
          <p:cNvSpPr>
            <a:spLocks noGrp="1" noChangeAspect="1"/>
          </p:cNvSpPr>
          <p:nvPr>
            <p:ph type="pic" sz="quarter" idx="11"/>
          </p:nvPr>
        </p:nvSpPr>
        <p:spPr>
          <a:xfrm>
            <a:off x="3105404" y="2159500"/>
            <a:ext cx="2430317" cy="4031067"/>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1" name="Pladsholder til billede 8"/>
          <p:cNvSpPr>
            <a:spLocks noGrp="1" noChangeAspect="1"/>
          </p:cNvSpPr>
          <p:nvPr>
            <p:ph type="pic" sz="quarter" idx="12"/>
          </p:nvPr>
        </p:nvSpPr>
        <p:spPr>
          <a:xfrm>
            <a:off x="5670738" y="2159500"/>
            <a:ext cx="2430317" cy="4031067"/>
          </a:xfrm>
        </p:spPr>
        <p:txBody>
          <a:bodyPr/>
          <a:lstStyle>
            <a:lvl1pPr marL="0" indent="0" algn="ctr">
              <a:buNone/>
              <a:defRPr sz="1350"/>
            </a:lvl1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4179362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p:nvPr>
        </p:nvSpPr>
        <p:spPr>
          <a:xfrm>
            <a:off x="540070" y="575867"/>
            <a:ext cx="2430317" cy="5938625"/>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6" name="Pladsholder til billede 8"/>
          <p:cNvSpPr>
            <a:spLocks noGrp="1" noChangeAspect="1"/>
          </p:cNvSpPr>
          <p:nvPr>
            <p:ph type="pic" sz="quarter" idx="11"/>
          </p:nvPr>
        </p:nvSpPr>
        <p:spPr>
          <a:xfrm>
            <a:off x="3105404" y="575867"/>
            <a:ext cx="2430317" cy="5938625"/>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7" name="Pladsholder til billede 8"/>
          <p:cNvSpPr>
            <a:spLocks noGrp="1" noChangeAspect="1"/>
          </p:cNvSpPr>
          <p:nvPr>
            <p:ph type="pic" sz="quarter" idx="12"/>
          </p:nvPr>
        </p:nvSpPr>
        <p:spPr>
          <a:xfrm>
            <a:off x="5670738" y="575867"/>
            <a:ext cx="2430317" cy="5938625"/>
          </a:xfrm>
        </p:spPr>
        <p:txBody>
          <a:bodyPr/>
          <a:lstStyle>
            <a:lvl1pPr marL="0" indent="0" algn="ctr">
              <a:buNone/>
              <a:defRPr sz="1350"/>
            </a:lvl1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3669123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p:nvPr>
        </p:nvSpPr>
        <p:spPr>
          <a:xfrm>
            <a:off x="540070"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7" name="Pladsholder til billede 8"/>
          <p:cNvSpPr>
            <a:spLocks noGrp="1" noChangeAspect="1"/>
          </p:cNvSpPr>
          <p:nvPr>
            <p:ph type="pic" sz="quarter" idx="12"/>
          </p:nvPr>
        </p:nvSpPr>
        <p:spPr>
          <a:xfrm>
            <a:off x="5670738" y="575867"/>
            <a:ext cx="2430317" cy="5938625"/>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5" name="Pladsholder til billede 8"/>
          <p:cNvSpPr>
            <a:spLocks noGrp="1" noChangeAspect="1"/>
          </p:cNvSpPr>
          <p:nvPr>
            <p:ph type="pic" sz="quarter" idx="13"/>
          </p:nvPr>
        </p:nvSpPr>
        <p:spPr>
          <a:xfrm>
            <a:off x="540070"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1" name="Pladsholder til billede 8"/>
          <p:cNvSpPr>
            <a:spLocks noGrp="1" noChangeAspect="1"/>
          </p:cNvSpPr>
          <p:nvPr>
            <p:ph type="pic" sz="quarter" idx="14"/>
          </p:nvPr>
        </p:nvSpPr>
        <p:spPr>
          <a:xfrm>
            <a:off x="3105404"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2" name="Pladsholder til billede 8"/>
          <p:cNvSpPr>
            <a:spLocks noGrp="1" noChangeAspect="1"/>
          </p:cNvSpPr>
          <p:nvPr>
            <p:ph type="pic" sz="quarter" idx="15"/>
          </p:nvPr>
        </p:nvSpPr>
        <p:spPr>
          <a:xfrm>
            <a:off x="3105404"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57289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p:nvPr>
        </p:nvSpPr>
        <p:spPr>
          <a:xfrm>
            <a:off x="540070"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5" name="Pladsholder til billede 8"/>
          <p:cNvSpPr>
            <a:spLocks noGrp="1" noChangeAspect="1"/>
          </p:cNvSpPr>
          <p:nvPr>
            <p:ph type="pic" sz="quarter" idx="13"/>
          </p:nvPr>
        </p:nvSpPr>
        <p:spPr>
          <a:xfrm>
            <a:off x="540070"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1" name="Pladsholder til billede 8"/>
          <p:cNvSpPr>
            <a:spLocks noGrp="1" noChangeAspect="1"/>
          </p:cNvSpPr>
          <p:nvPr>
            <p:ph type="pic" sz="quarter" idx="14"/>
          </p:nvPr>
        </p:nvSpPr>
        <p:spPr>
          <a:xfrm>
            <a:off x="3105404"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2" name="Pladsholder til billede 8"/>
          <p:cNvSpPr>
            <a:spLocks noGrp="1" noChangeAspect="1"/>
          </p:cNvSpPr>
          <p:nvPr>
            <p:ph type="pic" sz="quarter" idx="15"/>
          </p:nvPr>
        </p:nvSpPr>
        <p:spPr>
          <a:xfrm>
            <a:off x="3105404"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8" name="Pladsholder til billede 8"/>
          <p:cNvSpPr>
            <a:spLocks noGrp="1" noChangeAspect="1"/>
          </p:cNvSpPr>
          <p:nvPr>
            <p:ph type="pic" sz="quarter" idx="16"/>
          </p:nvPr>
        </p:nvSpPr>
        <p:spPr>
          <a:xfrm>
            <a:off x="5670738" y="575867"/>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
        <p:nvSpPr>
          <p:cNvPr id="10" name="Pladsholder til billede 8"/>
          <p:cNvSpPr>
            <a:spLocks noGrp="1" noChangeAspect="1"/>
          </p:cNvSpPr>
          <p:nvPr>
            <p:ph type="pic" sz="quarter" idx="17"/>
          </p:nvPr>
        </p:nvSpPr>
        <p:spPr>
          <a:xfrm>
            <a:off x="5670738" y="3635158"/>
            <a:ext cx="2430317" cy="2879333"/>
          </a:xfrm>
        </p:spPr>
        <p:txBody>
          <a:bodyPr/>
          <a:lstStyle>
            <a:lvl1pPr marL="0" indent="0" algn="ctr">
              <a:buNone/>
              <a:defRPr sz="1350"/>
            </a:lvl1pPr>
          </a:lstStyle>
          <a:p>
            <a:pPr lvl="0"/>
            <a:r>
              <a:rPr lang="da-DK" noProof="0" smtClean="0"/>
              <a:t>Klik på ikonet for at tilføje et billede</a:t>
            </a:r>
            <a:endParaRPr lang="da-DK" noProof="0" dirty="0"/>
          </a:p>
        </p:txBody>
      </p:sp>
    </p:spTree>
    <p:extLst>
      <p:ext uri="{BB962C8B-B14F-4D97-AF65-F5344CB8AC3E}">
        <p14:creationId xmlns:p14="http://schemas.microsoft.com/office/powerpoint/2010/main" val="354932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719138" y="2159000"/>
            <a:ext cx="3522662" cy="4010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394200" y="2159000"/>
            <a:ext cx="3522663" cy="4010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182325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252991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330078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74038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279638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da-DK" altLang="da-DK"/>
              <a:t>Regionshospitalet Gødstrup  ▪  www.godstrup.dk</a:t>
            </a:r>
          </a:p>
        </p:txBody>
      </p:sp>
    </p:spTree>
    <p:extLst>
      <p:ext uri="{BB962C8B-B14F-4D97-AF65-F5344CB8AC3E}">
        <p14:creationId xmlns:p14="http://schemas.microsoft.com/office/powerpoint/2010/main" val="234411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19138" y="1187450"/>
            <a:ext cx="7197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smtClean="0"/>
              <a:t>Klik for at redigere titeltypografi i masteren</a:t>
            </a:r>
          </a:p>
        </p:txBody>
      </p:sp>
      <p:sp>
        <p:nvSpPr>
          <p:cNvPr id="1027" name="Rectangle 5"/>
          <p:cNvSpPr>
            <a:spLocks noGrp="1" noChangeArrowheads="1"/>
          </p:cNvSpPr>
          <p:nvPr>
            <p:ph type="body" idx="1"/>
          </p:nvPr>
        </p:nvSpPr>
        <p:spPr bwMode="auto">
          <a:xfrm>
            <a:off x="719138" y="2159000"/>
            <a:ext cx="71977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37895" name="Rectangle 7"/>
          <p:cNvSpPr>
            <a:spLocks noGrp="1" noChangeArrowheads="1"/>
          </p:cNvSpPr>
          <p:nvPr>
            <p:ph type="ftr" sz="quarter" idx="3"/>
          </p:nvPr>
        </p:nvSpPr>
        <p:spPr bwMode="auto">
          <a:xfrm>
            <a:off x="3959225" y="6332538"/>
            <a:ext cx="5003800" cy="307975"/>
          </a:xfrm>
          <a:prstGeom prst="rect">
            <a:avLst/>
          </a:prstGeom>
          <a:noFill/>
          <a:ln>
            <a:noFill/>
          </a:ln>
          <a:effectLst/>
        </p:spPr>
        <p:txBody>
          <a:bodyPr vert="horz" wrap="square" lIns="0" tIns="0" rIns="0" bIns="0" numCol="1" anchor="b" anchorCtr="0" compatLnSpc="1">
            <a:prstTxWarp prst="textNoShape">
              <a:avLst/>
            </a:prstTxWarp>
          </a:bodyPr>
          <a:lstStyle>
            <a:lvl1pPr algn="r">
              <a:defRPr sz="900" b="1">
                <a:solidFill>
                  <a:schemeClr val="accent1"/>
                </a:solidFill>
              </a:defRPr>
            </a:lvl1pPr>
          </a:lstStyle>
          <a:p>
            <a:pPr>
              <a:defRPr/>
            </a:pPr>
            <a:r>
              <a:rPr lang="da-DK" altLang="da-DK"/>
              <a:t>Regionshospitalet Gødstrup  ▪  www.godstrup.dk</a:t>
            </a:r>
          </a:p>
        </p:txBody>
      </p:sp>
      <p:grpSp>
        <p:nvGrpSpPr>
          <p:cNvPr id="1029" name="Group 131"/>
          <p:cNvGrpSpPr>
            <a:grpSpLocks noChangeAspect="1"/>
          </p:cNvGrpSpPr>
          <p:nvPr/>
        </p:nvGrpSpPr>
        <p:grpSpPr bwMode="auto">
          <a:xfrm>
            <a:off x="7877175" y="196850"/>
            <a:ext cx="1071563" cy="520700"/>
            <a:chOff x="2425" y="7208"/>
            <a:chExt cx="7069" cy="3441"/>
          </a:xfrm>
        </p:grpSpPr>
        <p:sp>
          <p:nvSpPr>
            <p:cNvPr id="1030" name="Freeform 13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1031" name="Freeform 13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1032" name="Freeform 13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1033" name="Freeform 13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4" name="Freeform 13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5" name="Freeform 13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6" name="Freeform 13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7" name="Freeform 13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8" name="Freeform 14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39" name="Freeform 14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040" name="Freeform 14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041" name="Freeform 14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042" name="Freeform 14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1043" name="Freeform 14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44" name="Freeform 14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45" name="Rectangle 147"/>
            <p:cNvSpPr>
              <a:spLocks noChangeAspect="1" noChangeArrowheads="1"/>
            </p:cNvSpPr>
            <p:nvPr/>
          </p:nvSpPr>
          <p:spPr bwMode="auto">
            <a:xfrm>
              <a:off x="7714" y="9841"/>
              <a:ext cx="63" cy="619"/>
            </a:xfrm>
            <a:prstGeom prst="rect">
              <a:avLst/>
            </a:prstGeom>
            <a:solidFill>
              <a:srgbClr val="84715E"/>
            </a:solidFill>
            <a:ln>
              <a:noFill/>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defRPr/>
              </a:pPr>
              <a:endParaRPr lang="da-DK" altLang="da-DK"/>
            </a:p>
          </p:txBody>
        </p:sp>
        <p:sp>
          <p:nvSpPr>
            <p:cNvPr id="1046" name="Rectangle 148"/>
            <p:cNvSpPr>
              <a:spLocks noChangeAspect="1" noChangeArrowheads="1"/>
            </p:cNvSpPr>
            <p:nvPr/>
          </p:nvSpPr>
          <p:spPr bwMode="auto">
            <a:xfrm>
              <a:off x="7934" y="9841"/>
              <a:ext cx="63" cy="619"/>
            </a:xfrm>
            <a:prstGeom prst="rect">
              <a:avLst/>
            </a:prstGeom>
            <a:solidFill>
              <a:srgbClr val="84715E"/>
            </a:solidFill>
            <a:ln>
              <a:noFill/>
            </a:ln>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defRPr/>
              </a:pPr>
              <a:endParaRPr lang="da-DK" altLang="da-DK"/>
            </a:p>
          </p:txBody>
        </p:sp>
        <p:sp>
          <p:nvSpPr>
            <p:cNvPr id="1047" name="Freeform 14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48" name="Freeform 15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1049" name="Freeform 15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grpSp>
    </p:spTree>
  </p:cSld>
  <p:clrMap bg1="lt1" tx1="dk1" bg2="lt2" tx2="dk2" accent1="accent1" accent2="accent2" accent3="accent3" accent4="accent4" accent5="accent5" accent6="accent6" hlink="hlink" folHlink="folHlink"/>
  <p:sldLayoutIdLst>
    <p:sldLayoutId id="2147484306"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hf sldNum="0" hdr="0" dt="0"/>
  <p:txStyles>
    <p:titleStyle>
      <a:lvl1pPr algn="l" rtl="0" eaLnBrk="0" fontAlgn="base" hangingPunct="0">
        <a:lnSpc>
          <a:spcPct val="80000"/>
        </a:lnSpc>
        <a:spcBef>
          <a:spcPct val="0"/>
        </a:spcBef>
        <a:spcAft>
          <a:spcPct val="0"/>
        </a:spcAft>
        <a:defRPr sz="3000" b="1" kern="1200">
          <a:solidFill>
            <a:srgbClr val="3F3018"/>
          </a:solidFill>
          <a:latin typeface="+mj-lt"/>
          <a:ea typeface="+mj-ea"/>
          <a:cs typeface="+mj-cs"/>
        </a:defRPr>
      </a:lvl1pPr>
      <a:lvl2pPr algn="l" rtl="0" eaLnBrk="0" fontAlgn="base" hangingPunct="0">
        <a:lnSpc>
          <a:spcPct val="80000"/>
        </a:lnSpc>
        <a:spcBef>
          <a:spcPct val="0"/>
        </a:spcBef>
        <a:spcAft>
          <a:spcPct val="0"/>
        </a:spcAft>
        <a:defRPr sz="3000" b="1">
          <a:solidFill>
            <a:srgbClr val="3F3018"/>
          </a:solidFill>
          <a:latin typeface="Verdana" panose="020B0604030504040204" pitchFamily="34" charset="0"/>
        </a:defRPr>
      </a:lvl2pPr>
      <a:lvl3pPr algn="l" rtl="0" eaLnBrk="0" fontAlgn="base" hangingPunct="0">
        <a:lnSpc>
          <a:spcPct val="80000"/>
        </a:lnSpc>
        <a:spcBef>
          <a:spcPct val="0"/>
        </a:spcBef>
        <a:spcAft>
          <a:spcPct val="0"/>
        </a:spcAft>
        <a:defRPr sz="3000" b="1">
          <a:solidFill>
            <a:srgbClr val="3F3018"/>
          </a:solidFill>
          <a:latin typeface="Verdana" panose="020B0604030504040204" pitchFamily="34" charset="0"/>
        </a:defRPr>
      </a:lvl3pPr>
      <a:lvl4pPr algn="l" rtl="0" eaLnBrk="0" fontAlgn="base" hangingPunct="0">
        <a:lnSpc>
          <a:spcPct val="80000"/>
        </a:lnSpc>
        <a:spcBef>
          <a:spcPct val="0"/>
        </a:spcBef>
        <a:spcAft>
          <a:spcPct val="0"/>
        </a:spcAft>
        <a:defRPr sz="3000" b="1">
          <a:solidFill>
            <a:srgbClr val="3F3018"/>
          </a:solidFill>
          <a:latin typeface="Verdana" panose="020B0604030504040204" pitchFamily="34" charset="0"/>
        </a:defRPr>
      </a:lvl4pPr>
      <a:lvl5pPr algn="l" rtl="0" eaLnBrk="0" fontAlgn="base" hangingPunct="0">
        <a:lnSpc>
          <a:spcPct val="80000"/>
        </a:lnSpc>
        <a:spcBef>
          <a:spcPct val="0"/>
        </a:spcBef>
        <a:spcAft>
          <a:spcPct val="0"/>
        </a:spcAft>
        <a:defRPr sz="3000" b="1">
          <a:solidFill>
            <a:srgbClr val="3F3018"/>
          </a:solidFill>
          <a:latin typeface="Verdana" panose="020B0604030504040204" pitchFamily="34" charset="0"/>
        </a:defRPr>
      </a:lvl5pPr>
      <a:lvl6pPr marL="457200" algn="l" rtl="0" fontAlgn="base">
        <a:lnSpc>
          <a:spcPct val="80000"/>
        </a:lnSpc>
        <a:spcBef>
          <a:spcPct val="0"/>
        </a:spcBef>
        <a:spcAft>
          <a:spcPct val="0"/>
        </a:spcAft>
        <a:defRPr sz="3000" b="1">
          <a:solidFill>
            <a:srgbClr val="3F3018"/>
          </a:solidFill>
          <a:latin typeface="Verdana" panose="020B0604030504040204" pitchFamily="34" charset="0"/>
        </a:defRPr>
      </a:lvl6pPr>
      <a:lvl7pPr marL="914400" algn="l" rtl="0" fontAlgn="base">
        <a:lnSpc>
          <a:spcPct val="80000"/>
        </a:lnSpc>
        <a:spcBef>
          <a:spcPct val="0"/>
        </a:spcBef>
        <a:spcAft>
          <a:spcPct val="0"/>
        </a:spcAft>
        <a:defRPr sz="3000" b="1">
          <a:solidFill>
            <a:srgbClr val="3F3018"/>
          </a:solidFill>
          <a:latin typeface="Verdana" panose="020B0604030504040204" pitchFamily="34" charset="0"/>
        </a:defRPr>
      </a:lvl7pPr>
      <a:lvl8pPr marL="1371600" algn="l" rtl="0" fontAlgn="base">
        <a:lnSpc>
          <a:spcPct val="80000"/>
        </a:lnSpc>
        <a:spcBef>
          <a:spcPct val="0"/>
        </a:spcBef>
        <a:spcAft>
          <a:spcPct val="0"/>
        </a:spcAft>
        <a:defRPr sz="3000" b="1">
          <a:solidFill>
            <a:srgbClr val="3F3018"/>
          </a:solidFill>
          <a:latin typeface="Verdana" panose="020B0604030504040204" pitchFamily="34" charset="0"/>
        </a:defRPr>
      </a:lvl8pPr>
      <a:lvl9pPr marL="1828800" algn="l" rtl="0" fontAlgn="base">
        <a:lnSpc>
          <a:spcPct val="80000"/>
        </a:lnSpc>
        <a:spcBef>
          <a:spcPct val="0"/>
        </a:spcBef>
        <a:spcAft>
          <a:spcPct val="0"/>
        </a:spcAft>
        <a:defRPr sz="3000" b="1">
          <a:solidFill>
            <a:srgbClr val="3F3018"/>
          </a:solidFill>
          <a:latin typeface="Verdana" panose="020B0604030504040204" pitchFamily="34" charset="0"/>
        </a:defRPr>
      </a:lvl9pPr>
    </p:titleStyle>
    <p:bodyStyle>
      <a:lvl1pPr marL="271463" indent="-271463" algn="l" rtl="0" eaLnBrk="0" fontAlgn="base" hangingPunct="0">
        <a:spcBef>
          <a:spcPct val="0"/>
        </a:spcBef>
        <a:spcAft>
          <a:spcPct val="20000"/>
        </a:spcAft>
        <a:buClr>
          <a:schemeClr val="accent2"/>
        </a:buClr>
        <a:buFont typeface="Wingdings" panose="05000000000000000000" pitchFamily="2" charset="2"/>
        <a:buChar char="§"/>
        <a:defRPr sz="2400" kern="1200">
          <a:solidFill>
            <a:schemeClr val="tx1"/>
          </a:solidFill>
          <a:latin typeface="+mn-lt"/>
          <a:ea typeface="+mn-ea"/>
          <a:cs typeface="+mn-cs"/>
        </a:defRPr>
      </a:lvl1pPr>
      <a:lvl2pPr marL="898525" indent="-273050" algn="l" rtl="0" eaLnBrk="0" fontAlgn="base" hangingPunct="0">
        <a:spcBef>
          <a:spcPct val="0"/>
        </a:spcBef>
        <a:spcAft>
          <a:spcPct val="20000"/>
        </a:spcAft>
        <a:buClr>
          <a:schemeClr val="accent2"/>
        </a:buClr>
        <a:buFont typeface="Wingdings" panose="05000000000000000000" pitchFamily="2" charset="2"/>
        <a:buChar char="§"/>
        <a:defRPr sz="2000" kern="1200">
          <a:solidFill>
            <a:schemeClr val="tx1"/>
          </a:solidFill>
          <a:latin typeface="+mn-lt"/>
          <a:ea typeface="+mn-ea"/>
          <a:cs typeface="+mn-cs"/>
        </a:defRPr>
      </a:lvl2pPr>
      <a:lvl3pPr marL="1343025" indent="-180975" algn="l" rtl="0" eaLnBrk="0" fontAlgn="base" hangingPunct="0">
        <a:spcBef>
          <a:spcPct val="0"/>
        </a:spcBef>
        <a:spcAft>
          <a:spcPct val="20000"/>
        </a:spcAft>
        <a:buClr>
          <a:schemeClr val="accent2"/>
        </a:buClr>
        <a:buFont typeface="Wingdings" panose="05000000000000000000" pitchFamily="2" charset="2"/>
        <a:buChar char="§"/>
        <a:defRPr kern="1200">
          <a:solidFill>
            <a:schemeClr val="tx1"/>
          </a:solidFill>
          <a:latin typeface="+mn-lt"/>
          <a:ea typeface="+mn-ea"/>
          <a:cs typeface="+mn-cs"/>
        </a:defRPr>
      </a:lvl3pPr>
      <a:lvl4pPr marL="1892300" indent="-182563" algn="l" rtl="0" eaLnBrk="0" fontAlgn="base" hangingPunct="0">
        <a:spcBef>
          <a:spcPct val="0"/>
        </a:spcBef>
        <a:spcAft>
          <a:spcPct val="2000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2332038" indent="-176213" algn="l" rtl="0" eaLnBrk="0" fontAlgn="base" hangingPunct="0">
        <a:spcBef>
          <a:spcPct val="0"/>
        </a:spcBef>
        <a:spcAft>
          <a:spcPct val="20000"/>
        </a:spcAft>
        <a:buClr>
          <a:schemeClr val="accent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spect="1" noChangeArrowheads="1"/>
          </p:cNvSpPr>
          <p:nvPr>
            <p:ph type="title"/>
          </p:nvPr>
        </p:nvSpPr>
        <p:spPr bwMode="auto">
          <a:xfrm>
            <a:off x="539750" y="1187450"/>
            <a:ext cx="755967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smtClean="0"/>
              <a:t>Skriv overskrift her</a:t>
            </a:r>
          </a:p>
        </p:txBody>
      </p:sp>
      <p:sp>
        <p:nvSpPr>
          <p:cNvPr id="2051" name="Rectangle 5"/>
          <p:cNvSpPr>
            <a:spLocks noGrp="1" noChangeAspect="1" noChangeArrowheads="1"/>
          </p:cNvSpPr>
          <p:nvPr>
            <p:ph type="body" idx="1"/>
          </p:nvPr>
        </p:nvSpPr>
        <p:spPr bwMode="auto">
          <a:xfrm>
            <a:off x="539750" y="2159000"/>
            <a:ext cx="7559675"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Skriv tekst</a:t>
            </a:r>
          </a:p>
          <a:p>
            <a:pPr lvl="1"/>
            <a:r>
              <a:rPr lang="da-DK" altLang="da-DK" smtClean="0"/>
              <a:t>skriv tekst i bullit-form</a:t>
            </a:r>
          </a:p>
          <a:p>
            <a:pPr lvl="2"/>
            <a:r>
              <a:rPr lang="da-DK" altLang="da-DK" smtClean="0"/>
              <a:t>andet niveau</a:t>
            </a:r>
          </a:p>
          <a:p>
            <a:pPr lvl="3"/>
            <a:r>
              <a:rPr lang="da-DK" altLang="da-DK" smtClean="0"/>
              <a:t>tredje niveau</a:t>
            </a:r>
          </a:p>
          <a:p>
            <a:pPr lvl="4"/>
            <a:r>
              <a:rPr lang="da-DK" altLang="da-DK" smtClean="0"/>
              <a:t>fjerde niveau</a:t>
            </a:r>
          </a:p>
        </p:txBody>
      </p:sp>
      <p:sp>
        <p:nvSpPr>
          <p:cNvPr id="26" name="Rectangle 7"/>
          <p:cNvSpPr txBox="1">
            <a:spLocks noChangeArrowheads="1"/>
          </p:cNvSpPr>
          <p:nvPr/>
        </p:nvSpPr>
        <p:spPr bwMode="auto">
          <a:xfrm>
            <a:off x="6724650" y="6442075"/>
            <a:ext cx="2324100" cy="307975"/>
          </a:xfrm>
          <a:prstGeom prst="rect">
            <a:avLst/>
          </a:prstGeom>
          <a:noFill/>
          <a:ln>
            <a:noFill/>
          </a:ln>
          <a:effectLst/>
          <a:extLst/>
        </p:spPr>
        <p:txBody>
          <a:bodyPr lIns="0" tIns="0" rIns="0" bIns="0" anchor="b"/>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56488EF-6120-4D00-B6DD-88728A4F44BC}" type="slidenum">
              <a:rPr lang="da-DK" altLang="da-DK" sz="600" smtClean="0">
                <a:solidFill>
                  <a:schemeClr val="bg2"/>
                </a:solidFill>
              </a:rPr>
              <a:pPr>
                <a:defRPr/>
              </a:pPr>
              <a:t>‹nr.›</a:t>
            </a:fld>
            <a:r>
              <a:rPr lang="da-DK" altLang="da-DK" sz="600" dirty="0" smtClean="0">
                <a:solidFill>
                  <a:schemeClr val="bg2"/>
                </a:solidFill>
              </a:rPr>
              <a:t>  ▪  www.regionmidtjylland.dk</a:t>
            </a:r>
            <a:endParaRPr lang="da-DK" altLang="da-DK" sz="600" dirty="0">
              <a:solidFill>
                <a:schemeClr val="bg2"/>
              </a:solidFill>
            </a:endParaRPr>
          </a:p>
        </p:txBody>
      </p:sp>
      <p:pic>
        <p:nvPicPr>
          <p:cNvPr id="2053" name="Billede 1"/>
          <p:cNvPicPr preferRelativeResize="0">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8424863" y="107950"/>
            <a:ext cx="6318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291" r:id="rId6"/>
    <p:sldLayoutId id="2147484312" r:id="rId7"/>
    <p:sldLayoutId id="2147484313" r:id="rId8"/>
    <p:sldLayoutId id="2147484314" r:id="rId9"/>
    <p:sldLayoutId id="2147484315" r:id="rId10"/>
    <p:sldLayoutId id="2147484316" r:id="rId11"/>
    <p:sldLayoutId id="2147484292" r:id="rId12"/>
    <p:sldLayoutId id="2147484293" r:id="rId13"/>
    <p:sldLayoutId id="2147484317" r:id="rId14"/>
    <p:sldLayoutId id="2147484294" r:id="rId15"/>
    <p:sldLayoutId id="2147484318"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2600" b="1">
          <a:solidFill>
            <a:schemeClr val="tx2"/>
          </a:solidFill>
          <a:latin typeface="+mj-lt"/>
          <a:ea typeface="+mj-ea"/>
          <a:cs typeface="+mj-cs"/>
        </a:defRPr>
      </a:lvl1pPr>
      <a:lvl2pPr algn="l" rtl="0" eaLnBrk="0" fontAlgn="base" hangingPunct="0">
        <a:lnSpc>
          <a:spcPct val="80000"/>
        </a:lnSpc>
        <a:spcBef>
          <a:spcPct val="0"/>
        </a:spcBef>
        <a:spcAft>
          <a:spcPct val="0"/>
        </a:spcAft>
        <a:defRPr sz="2600" b="1">
          <a:solidFill>
            <a:schemeClr val="tx2"/>
          </a:solidFill>
          <a:latin typeface="Verdana" pitchFamily="34" charset="0"/>
        </a:defRPr>
      </a:lvl2pPr>
      <a:lvl3pPr algn="l" rtl="0" eaLnBrk="0" fontAlgn="base" hangingPunct="0">
        <a:lnSpc>
          <a:spcPct val="80000"/>
        </a:lnSpc>
        <a:spcBef>
          <a:spcPct val="0"/>
        </a:spcBef>
        <a:spcAft>
          <a:spcPct val="0"/>
        </a:spcAft>
        <a:defRPr sz="2600" b="1">
          <a:solidFill>
            <a:schemeClr val="tx2"/>
          </a:solidFill>
          <a:latin typeface="Verdana" pitchFamily="34" charset="0"/>
        </a:defRPr>
      </a:lvl3pPr>
      <a:lvl4pPr algn="l" rtl="0" eaLnBrk="0" fontAlgn="base" hangingPunct="0">
        <a:lnSpc>
          <a:spcPct val="80000"/>
        </a:lnSpc>
        <a:spcBef>
          <a:spcPct val="0"/>
        </a:spcBef>
        <a:spcAft>
          <a:spcPct val="0"/>
        </a:spcAft>
        <a:defRPr sz="2600" b="1">
          <a:solidFill>
            <a:schemeClr val="tx2"/>
          </a:solidFill>
          <a:latin typeface="Verdana" pitchFamily="34" charset="0"/>
        </a:defRPr>
      </a:lvl4pPr>
      <a:lvl5pPr algn="l" rtl="0" eaLnBrk="0" fontAlgn="base" hangingPunct="0">
        <a:lnSpc>
          <a:spcPct val="80000"/>
        </a:lnSpc>
        <a:spcBef>
          <a:spcPct val="0"/>
        </a:spcBef>
        <a:spcAft>
          <a:spcPct val="0"/>
        </a:spcAft>
        <a:defRPr sz="2600" b="1">
          <a:solidFill>
            <a:schemeClr val="tx2"/>
          </a:solidFill>
          <a:latin typeface="Verdana" pitchFamily="34" charset="0"/>
        </a:defRPr>
      </a:lvl5pPr>
      <a:lvl6pPr marL="457067" algn="l" rtl="0" eaLnBrk="1" fontAlgn="base" hangingPunct="1">
        <a:lnSpc>
          <a:spcPct val="80000"/>
        </a:lnSpc>
        <a:spcBef>
          <a:spcPct val="0"/>
        </a:spcBef>
        <a:spcAft>
          <a:spcPct val="0"/>
        </a:spcAft>
        <a:defRPr sz="2999" b="1">
          <a:solidFill>
            <a:srgbClr val="3F3018"/>
          </a:solidFill>
          <a:latin typeface="Verdana" pitchFamily="34" charset="0"/>
        </a:defRPr>
      </a:lvl6pPr>
      <a:lvl7pPr marL="914134" algn="l" rtl="0" eaLnBrk="1" fontAlgn="base" hangingPunct="1">
        <a:lnSpc>
          <a:spcPct val="80000"/>
        </a:lnSpc>
        <a:spcBef>
          <a:spcPct val="0"/>
        </a:spcBef>
        <a:spcAft>
          <a:spcPct val="0"/>
        </a:spcAft>
        <a:defRPr sz="2999" b="1">
          <a:solidFill>
            <a:srgbClr val="3F3018"/>
          </a:solidFill>
          <a:latin typeface="Verdana" pitchFamily="34" charset="0"/>
        </a:defRPr>
      </a:lvl7pPr>
      <a:lvl8pPr marL="1371200" algn="l" rtl="0" eaLnBrk="1" fontAlgn="base" hangingPunct="1">
        <a:lnSpc>
          <a:spcPct val="80000"/>
        </a:lnSpc>
        <a:spcBef>
          <a:spcPct val="0"/>
        </a:spcBef>
        <a:spcAft>
          <a:spcPct val="0"/>
        </a:spcAft>
        <a:defRPr sz="2999" b="1">
          <a:solidFill>
            <a:srgbClr val="3F3018"/>
          </a:solidFill>
          <a:latin typeface="Verdana" pitchFamily="34" charset="0"/>
        </a:defRPr>
      </a:lvl8pPr>
      <a:lvl9pPr marL="1828267" algn="l" rtl="0" eaLnBrk="1" fontAlgn="base" hangingPunct="1">
        <a:lnSpc>
          <a:spcPct val="80000"/>
        </a:lnSpc>
        <a:spcBef>
          <a:spcPct val="0"/>
        </a:spcBef>
        <a:spcAft>
          <a:spcPct val="0"/>
        </a:spcAft>
        <a:defRPr sz="2999" b="1">
          <a:solidFill>
            <a:srgbClr val="3F3018"/>
          </a:solidFill>
          <a:latin typeface="Verdana" pitchFamily="34" charset="0"/>
        </a:defRPr>
      </a:lvl9pPr>
    </p:titleStyle>
    <p:bodyStyle>
      <a:lvl1pPr marL="341313" indent="-341313" algn="l" defTabSz="684213" rtl="0" eaLnBrk="0" fontAlgn="base" hangingPunct="0">
        <a:spcBef>
          <a:spcPct val="0"/>
        </a:spcBef>
        <a:spcAft>
          <a:spcPct val="20000"/>
        </a:spcAft>
        <a:buClr>
          <a:srgbClr val="CC6633"/>
        </a:buClr>
        <a:buFont typeface="Wingdings" panose="05000000000000000000" pitchFamily="2" charset="2"/>
        <a:buChar char="§"/>
        <a:defRPr sz="2300">
          <a:solidFill>
            <a:schemeClr val="tx1"/>
          </a:solidFill>
          <a:latin typeface="+mn-lt"/>
          <a:ea typeface="+mn-ea"/>
          <a:cs typeface="+mn-cs"/>
        </a:defRPr>
      </a:lvl1pPr>
      <a:lvl2pPr marL="896938" indent="-271463" algn="l" rtl="0" eaLnBrk="0" fontAlgn="base" hangingPunct="0">
        <a:spcBef>
          <a:spcPct val="0"/>
        </a:spcBef>
        <a:spcAft>
          <a:spcPct val="20000"/>
        </a:spcAft>
        <a:buClr>
          <a:srgbClr val="CC6633"/>
        </a:buClr>
        <a:buFont typeface="Wingdings" panose="05000000000000000000" pitchFamily="2" charset="2"/>
        <a:buChar char="§"/>
        <a:defRPr sz="2300">
          <a:solidFill>
            <a:schemeClr val="tx1"/>
          </a:solidFill>
          <a:latin typeface="+mn-lt"/>
        </a:defRPr>
      </a:lvl2pPr>
      <a:lvl3pPr marL="1341438" indent="-179388" algn="l" rtl="0" eaLnBrk="0" fontAlgn="base" hangingPunct="0">
        <a:spcBef>
          <a:spcPct val="0"/>
        </a:spcBef>
        <a:spcAft>
          <a:spcPct val="20000"/>
        </a:spcAft>
        <a:buClr>
          <a:srgbClr val="CC6633"/>
        </a:buClr>
        <a:buFont typeface="Wingdings" panose="05000000000000000000" pitchFamily="2" charset="2"/>
        <a:buChar char="§"/>
        <a:defRPr sz="1900">
          <a:solidFill>
            <a:schemeClr val="tx1"/>
          </a:solidFill>
          <a:latin typeface="+mn-lt"/>
        </a:defRPr>
      </a:lvl3pPr>
      <a:lvl4pPr marL="1890713" indent="-180975" algn="l" rtl="0" eaLnBrk="0" fontAlgn="base" hangingPunct="0">
        <a:spcBef>
          <a:spcPct val="0"/>
        </a:spcBef>
        <a:spcAft>
          <a:spcPct val="20000"/>
        </a:spcAft>
        <a:buClr>
          <a:srgbClr val="CC6633"/>
        </a:buClr>
        <a:buFont typeface="Wingdings" panose="05000000000000000000" pitchFamily="2" charset="2"/>
        <a:buChar char="§"/>
        <a:defRPr sz="1600">
          <a:solidFill>
            <a:schemeClr val="tx1"/>
          </a:solidFill>
          <a:latin typeface="+mn-lt"/>
        </a:defRPr>
      </a:lvl4pPr>
      <a:lvl5pPr marL="2330450" indent="-174625" algn="l" rtl="0" eaLnBrk="0" fontAlgn="base" hangingPunct="0">
        <a:spcBef>
          <a:spcPct val="0"/>
        </a:spcBef>
        <a:spcAft>
          <a:spcPct val="20000"/>
        </a:spcAft>
        <a:buClr>
          <a:srgbClr val="CC6633"/>
        </a:buClr>
        <a:buFont typeface="Wingdings" panose="05000000000000000000" pitchFamily="2" charset="2"/>
        <a:buChar char="§"/>
        <a:defRPr sz="1300">
          <a:solidFill>
            <a:schemeClr val="tx1"/>
          </a:solidFill>
          <a:latin typeface="+mn-lt"/>
        </a:defRPr>
      </a:lvl5pPr>
      <a:lvl6pPr marL="2788424" indent="-176162" algn="l" rtl="0" eaLnBrk="1" fontAlgn="base" hangingPunct="1">
        <a:spcBef>
          <a:spcPct val="0"/>
        </a:spcBef>
        <a:spcAft>
          <a:spcPct val="20000"/>
        </a:spcAft>
        <a:buClr>
          <a:schemeClr val="accent2"/>
        </a:buClr>
        <a:buFont typeface="Wingdings" pitchFamily="2" charset="2"/>
        <a:buChar char="§"/>
        <a:defRPr sz="1425">
          <a:solidFill>
            <a:schemeClr val="tx1"/>
          </a:solidFill>
          <a:latin typeface="+mn-lt"/>
        </a:defRPr>
      </a:lvl6pPr>
      <a:lvl7pPr marL="3245491" indent="-176162" algn="l" rtl="0" eaLnBrk="1" fontAlgn="base" hangingPunct="1">
        <a:spcBef>
          <a:spcPct val="0"/>
        </a:spcBef>
        <a:spcAft>
          <a:spcPct val="20000"/>
        </a:spcAft>
        <a:buClr>
          <a:schemeClr val="accent2"/>
        </a:buClr>
        <a:buFont typeface="Wingdings" pitchFamily="2" charset="2"/>
        <a:buChar char="§"/>
        <a:defRPr sz="1425">
          <a:solidFill>
            <a:schemeClr val="tx1"/>
          </a:solidFill>
          <a:latin typeface="+mn-lt"/>
        </a:defRPr>
      </a:lvl7pPr>
      <a:lvl8pPr marL="3702558" indent="-176162" algn="l" rtl="0" eaLnBrk="1" fontAlgn="base" hangingPunct="1">
        <a:spcBef>
          <a:spcPct val="0"/>
        </a:spcBef>
        <a:spcAft>
          <a:spcPct val="20000"/>
        </a:spcAft>
        <a:buClr>
          <a:schemeClr val="accent2"/>
        </a:buClr>
        <a:buFont typeface="Wingdings" pitchFamily="2" charset="2"/>
        <a:buChar char="§"/>
        <a:defRPr sz="1425">
          <a:solidFill>
            <a:schemeClr val="tx1"/>
          </a:solidFill>
          <a:latin typeface="+mn-lt"/>
        </a:defRPr>
      </a:lvl8pPr>
      <a:lvl9pPr marL="4159624" indent="-176162" algn="l" rtl="0" eaLnBrk="1" fontAlgn="base" hangingPunct="1">
        <a:spcBef>
          <a:spcPct val="0"/>
        </a:spcBef>
        <a:spcAft>
          <a:spcPct val="20000"/>
        </a:spcAft>
        <a:buClr>
          <a:schemeClr val="accent2"/>
        </a:buClr>
        <a:buFont typeface="Wingdings" pitchFamily="2" charset="2"/>
        <a:buChar char="§"/>
        <a:defRPr sz="1425">
          <a:solidFill>
            <a:schemeClr val="tx1"/>
          </a:solidFill>
          <a:latin typeface="+mn-lt"/>
        </a:defRPr>
      </a:lvl9pPr>
    </p:bodyStyle>
    <p:otherStyle>
      <a:defPPr>
        <a:defRPr lang="da-DK"/>
      </a:defPPr>
      <a:lvl1pPr marL="0" algn="l" defTabSz="914134" rtl="0" eaLnBrk="1" latinLnBrk="0" hangingPunct="1">
        <a:defRPr sz="1800" kern="1200">
          <a:solidFill>
            <a:schemeClr val="tx1"/>
          </a:solidFill>
          <a:latin typeface="+mn-lt"/>
          <a:ea typeface="+mn-ea"/>
          <a:cs typeface="+mn-cs"/>
        </a:defRPr>
      </a:lvl1pPr>
      <a:lvl2pPr marL="457067" algn="l" defTabSz="914134" rtl="0" eaLnBrk="1" latinLnBrk="0" hangingPunct="1">
        <a:defRPr sz="1800" kern="1200">
          <a:solidFill>
            <a:schemeClr val="tx1"/>
          </a:solidFill>
          <a:latin typeface="+mn-lt"/>
          <a:ea typeface="+mn-ea"/>
          <a:cs typeface="+mn-cs"/>
        </a:defRPr>
      </a:lvl2pPr>
      <a:lvl3pPr marL="914134" algn="l" defTabSz="914134" rtl="0" eaLnBrk="1" latinLnBrk="0" hangingPunct="1">
        <a:defRPr sz="1800" kern="1200">
          <a:solidFill>
            <a:schemeClr val="tx1"/>
          </a:solidFill>
          <a:latin typeface="+mn-lt"/>
          <a:ea typeface="+mn-ea"/>
          <a:cs typeface="+mn-cs"/>
        </a:defRPr>
      </a:lvl3pPr>
      <a:lvl4pPr marL="1371200" algn="l" defTabSz="914134" rtl="0" eaLnBrk="1" latinLnBrk="0" hangingPunct="1">
        <a:defRPr sz="1800" kern="1200">
          <a:solidFill>
            <a:schemeClr val="tx1"/>
          </a:solidFill>
          <a:latin typeface="+mn-lt"/>
          <a:ea typeface="+mn-ea"/>
          <a:cs typeface="+mn-cs"/>
        </a:defRPr>
      </a:lvl4pPr>
      <a:lvl5pPr marL="1828267" algn="l" defTabSz="914134" rtl="0" eaLnBrk="1" latinLnBrk="0" hangingPunct="1">
        <a:defRPr sz="1800" kern="1200">
          <a:solidFill>
            <a:schemeClr val="tx1"/>
          </a:solidFill>
          <a:latin typeface="+mn-lt"/>
          <a:ea typeface="+mn-ea"/>
          <a:cs typeface="+mn-cs"/>
        </a:defRPr>
      </a:lvl5pPr>
      <a:lvl6pPr marL="2285333" algn="l" defTabSz="914134" rtl="0" eaLnBrk="1" latinLnBrk="0" hangingPunct="1">
        <a:defRPr sz="1800" kern="1200">
          <a:solidFill>
            <a:schemeClr val="tx1"/>
          </a:solidFill>
          <a:latin typeface="+mn-lt"/>
          <a:ea typeface="+mn-ea"/>
          <a:cs typeface="+mn-cs"/>
        </a:defRPr>
      </a:lvl6pPr>
      <a:lvl7pPr marL="2742400" algn="l" defTabSz="914134" rtl="0" eaLnBrk="1" latinLnBrk="0" hangingPunct="1">
        <a:defRPr sz="1800" kern="1200">
          <a:solidFill>
            <a:schemeClr val="tx1"/>
          </a:solidFill>
          <a:latin typeface="+mn-lt"/>
          <a:ea typeface="+mn-ea"/>
          <a:cs typeface="+mn-cs"/>
        </a:defRPr>
      </a:lvl7pPr>
      <a:lvl8pPr marL="3199466" algn="l" defTabSz="914134" rtl="0" eaLnBrk="1" latinLnBrk="0" hangingPunct="1">
        <a:defRPr sz="1800" kern="1200">
          <a:solidFill>
            <a:schemeClr val="tx1"/>
          </a:solidFill>
          <a:latin typeface="+mn-lt"/>
          <a:ea typeface="+mn-ea"/>
          <a:cs typeface="+mn-cs"/>
        </a:defRPr>
      </a:lvl8pPr>
      <a:lvl9pPr marL="3656533" algn="l" defTabSz="9141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ision-goedstrup.rm.d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2"/>
          <p:cNvSpPr>
            <a:spLocks noGrp="1" noChangeArrowheads="1"/>
          </p:cNvSpPr>
          <p:nvPr>
            <p:ph type="ftr" sz="quarter" idx="10"/>
          </p:nvPr>
        </p:nvSpPr>
        <p:spPr>
          <a:noFill/>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bg1"/>
                </a:solidFill>
              </a:rPr>
              <a:t>Regionshospitalet Gødstrup  ▪  www.godstrup.dk</a:t>
            </a:r>
          </a:p>
        </p:txBody>
      </p:sp>
      <p:sp>
        <p:nvSpPr>
          <p:cNvPr id="18435" name="Rectangle 14"/>
          <p:cNvSpPr>
            <a:spLocks noGrp="1" noChangeArrowheads="1"/>
          </p:cNvSpPr>
          <p:nvPr>
            <p:ph type="ctrTitle"/>
          </p:nvPr>
        </p:nvSpPr>
        <p:spPr>
          <a:xfrm>
            <a:off x="561975" y="4457700"/>
            <a:ext cx="8515350" cy="971550"/>
          </a:xfrm>
        </p:spPr>
        <p:txBody>
          <a:bodyPr/>
          <a:lstStyle/>
          <a:p>
            <a:pPr eaLnBrk="1" hangingPunct="1"/>
            <a:r>
              <a:rPr lang="da-DK" altLang="da-DK" smtClean="0"/>
              <a:t>Regionshospitalet Gødstrup</a:t>
            </a:r>
          </a:p>
        </p:txBody>
      </p:sp>
      <p:sp>
        <p:nvSpPr>
          <p:cNvPr id="18436" name="Rectangle 15"/>
          <p:cNvSpPr>
            <a:spLocks noGrp="1" noChangeArrowheads="1"/>
          </p:cNvSpPr>
          <p:nvPr>
            <p:ph type="subTitle" idx="1"/>
          </p:nvPr>
        </p:nvSpPr>
        <p:spPr>
          <a:xfrm>
            <a:off x="915988" y="5597525"/>
            <a:ext cx="7377112" cy="719138"/>
          </a:xfrm>
        </p:spPr>
        <p:txBody>
          <a:bodyPr/>
          <a:lstStyle/>
          <a:p>
            <a:pPr eaLnBrk="1" hangingPunct="1"/>
            <a:r>
              <a:rPr lang="da-DK" altLang="da-DK" sz="2400" smtClean="0"/>
              <a:t>Beskrivelse af vision 1.0</a:t>
            </a:r>
          </a:p>
        </p:txBody>
      </p:sp>
      <p:pic>
        <p:nvPicPr>
          <p:cNvPr id="18437" name="Billed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4892675"/>
            <a:ext cx="18002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tekst 2"/>
          <p:cNvSpPr>
            <a:spLocks noGrp="1"/>
          </p:cNvSpPr>
          <p:nvPr>
            <p:ph type="body" idx="1"/>
          </p:nvPr>
        </p:nvSpPr>
        <p:spPr>
          <a:xfrm>
            <a:off x="630238" y="2117725"/>
            <a:ext cx="5154612" cy="617538"/>
          </a:xfrm>
        </p:spPr>
        <p:txBody>
          <a:bodyPr anchor="t"/>
          <a:lstStyle/>
          <a:p>
            <a:r>
              <a:rPr lang="da-DK" altLang="da-DK" sz="1800" smtClean="0"/>
              <a:t>Vi investerer i forskning, uddannelse og læring</a:t>
            </a:r>
          </a:p>
        </p:txBody>
      </p:sp>
      <p:sp>
        <p:nvSpPr>
          <p:cNvPr id="4" name="Pladsholder til indhold 3"/>
          <p:cNvSpPr>
            <a:spLocks noGrp="1"/>
          </p:cNvSpPr>
          <p:nvPr>
            <p:ph sz="half" idx="2"/>
          </p:nvPr>
        </p:nvSpPr>
        <p:spPr>
          <a:xfrm>
            <a:off x="630238" y="2601913"/>
            <a:ext cx="4692650" cy="2763837"/>
          </a:xfrm>
        </p:spPr>
        <p:txBody>
          <a:bodyPr anchor="t">
            <a:noAutofit/>
          </a:bodyPr>
          <a:lstStyle/>
          <a:p>
            <a:pPr marL="0" indent="0">
              <a:buFont typeface="Wingdings" panose="05000000000000000000" pitchFamily="2" charset="2"/>
              <a:buNone/>
              <a:defRPr/>
            </a:pPr>
            <a:endParaRPr lang="da-DK" sz="1050" dirty="0" smtClean="0">
              <a:solidFill>
                <a:srgbClr val="FF0000"/>
              </a:solidFill>
            </a:endParaRPr>
          </a:p>
          <a:p>
            <a:pPr marL="0" indent="0">
              <a:buFont typeface="Wingdings" panose="05000000000000000000" pitchFamily="2" charset="2"/>
              <a:buNone/>
              <a:defRPr/>
            </a:pPr>
            <a:r>
              <a:rPr lang="da-DK" sz="1400" dirty="0">
                <a:solidFill>
                  <a:srgbClr val="000000"/>
                </a:solidFill>
              </a:rPr>
              <a:t>Vi fremmer og understøtter forskning og uddannelse i sygdom og sundhed som forudsætning for at udvikle høj faglig kvalitet – også i fremtiden</a:t>
            </a:r>
            <a:r>
              <a:rPr lang="da-DK" sz="1400" dirty="0" smtClean="0">
                <a:solidFill>
                  <a:srgbClr val="000000"/>
                </a:solidFill>
              </a:rPr>
              <a:t>.</a:t>
            </a:r>
          </a:p>
          <a:p>
            <a:pPr marL="0" indent="0">
              <a:buFont typeface="Wingdings" panose="05000000000000000000" pitchFamily="2" charset="2"/>
              <a:buNone/>
              <a:defRPr/>
            </a:pPr>
            <a:endParaRPr lang="da-DK" sz="1400" dirty="0">
              <a:solidFill>
                <a:srgbClr val="000000"/>
              </a:solidFill>
            </a:endParaRPr>
          </a:p>
          <a:p>
            <a:pPr marL="0" indent="0">
              <a:buFont typeface="Wingdings" panose="05000000000000000000" pitchFamily="2" charset="2"/>
              <a:buNone/>
              <a:defRPr/>
            </a:pPr>
            <a:r>
              <a:rPr lang="da-DK" sz="1400" dirty="0">
                <a:solidFill>
                  <a:srgbClr val="000000"/>
                </a:solidFill>
              </a:rPr>
              <a:t>Vi udvikler forskningsmiljøer og etablerer </a:t>
            </a:r>
            <a:r>
              <a:rPr lang="da-DK" sz="1400" dirty="0" smtClean="0">
                <a:solidFill>
                  <a:srgbClr val="000000"/>
                </a:solidFill>
              </a:rPr>
              <a:t>universitetsklinikker</a:t>
            </a:r>
            <a:r>
              <a:rPr lang="da-DK" sz="1400" dirty="0">
                <a:solidFill>
                  <a:srgbClr val="000000"/>
                </a:solidFill>
              </a:rPr>
              <a:t>, hvor viden skabes og anvendes på højt, internationalt niveau</a:t>
            </a:r>
            <a:r>
              <a:rPr lang="da-DK" sz="1400" dirty="0" smtClean="0">
                <a:solidFill>
                  <a:srgbClr val="000000"/>
                </a:solidFill>
              </a:rPr>
              <a:t>.</a:t>
            </a:r>
          </a:p>
          <a:p>
            <a:pPr marL="0" indent="0">
              <a:buFont typeface="Wingdings" panose="05000000000000000000" pitchFamily="2" charset="2"/>
              <a:buNone/>
              <a:defRPr/>
            </a:pPr>
            <a:endParaRPr lang="da-DK" sz="1400" dirty="0">
              <a:solidFill>
                <a:srgbClr val="000000"/>
              </a:solidFill>
            </a:endParaRPr>
          </a:p>
          <a:p>
            <a:pPr marL="0" indent="0">
              <a:buFont typeface="Wingdings" panose="05000000000000000000" pitchFamily="2" charset="2"/>
              <a:buNone/>
              <a:defRPr/>
            </a:pPr>
            <a:r>
              <a:rPr lang="da-DK" sz="1400" dirty="0">
                <a:solidFill>
                  <a:srgbClr val="000000"/>
                </a:solidFill>
              </a:rPr>
              <a:t>Vi er initiativrige og dygtige til at udvikle nye læringsformer- og værktøjer tværprofessionelt. </a:t>
            </a:r>
            <a:endParaRPr lang="da-DK" sz="1400" dirty="0" smtClean="0">
              <a:solidFill>
                <a:srgbClr val="000000"/>
              </a:solidFill>
            </a:endParaRPr>
          </a:p>
          <a:p>
            <a:pPr marL="0" indent="0">
              <a:buFont typeface="Wingdings" panose="05000000000000000000" pitchFamily="2" charset="2"/>
              <a:buNone/>
              <a:defRPr/>
            </a:pPr>
            <a:endParaRPr lang="da-DK" sz="1400" dirty="0">
              <a:solidFill>
                <a:srgbClr val="000000"/>
              </a:solidFill>
            </a:endParaRPr>
          </a:p>
          <a:p>
            <a:pPr marL="0" indent="0">
              <a:buFont typeface="Wingdings" panose="05000000000000000000" pitchFamily="2" charset="2"/>
              <a:buNone/>
              <a:defRPr/>
            </a:pPr>
            <a:r>
              <a:rPr lang="da-DK" sz="1400" dirty="0">
                <a:solidFill>
                  <a:srgbClr val="000000"/>
                </a:solidFill>
              </a:rPr>
              <a:t>Vi vil udnytte potentialet for synergi og samarbejde i NIDO | Center for Forskning og Uddannelse.</a:t>
            </a:r>
          </a:p>
        </p:txBody>
      </p:sp>
      <p:sp>
        <p:nvSpPr>
          <p:cNvPr id="29700" name="Pladsholder til sidefod 6"/>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9701" name="Bille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617788"/>
            <a:ext cx="3240087"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itel 4"/>
          <p:cNvSpPr txBox="1">
            <a:spLocks/>
          </p:cNvSpPr>
          <p:nvPr/>
        </p:nvSpPr>
        <p:spPr bwMode="auto">
          <a:xfrm>
            <a:off x="631825" y="1123950"/>
            <a:ext cx="78867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forskning, uddannelse og læring</a:t>
            </a:r>
            <a:endParaRPr lang="da-DK" altLang="da-DK" sz="3000" b="1">
              <a:solidFill>
                <a:srgbClr val="3F3018"/>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628650" y="1666875"/>
            <a:ext cx="7886700" cy="993775"/>
          </a:xfrm>
        </p:spPr>
        <p:txBody>
          <a:bodyPr/>
          <a:lstStyle/>
          <a:p>
            <a:r>
              <a:rPr lang="da-DK" altLang="da-DK" sz="2400" smtClean="0">
                <a:ea typeface="Verdana" panose="020B0604030504040204" pitchFamily="34" charset="0"/>
                <a:cs typeface="Verdana" panose="020B0604030504040204" pitchFamily="34" charset="0"/>
              </a:rPr>
              <a:t>Guide til vision 1.0</a:t>
            </a:r>
            <a:endParaRPr lang="da-DK" altLang="da-DK" sz="2400" smtClean="0">
              <a:solidFill>
                <a:srgbClr val="FF0000"/>
              </a:solidFill>
              <a:ea typeface="Verdana" panose="020B0604030504040204" pitchFamily="34" charset="0"/>
              <a:cs typeface="Verdana" panose="020B0604030504040204" pitchFamily="34" charset="0"/>
            </a:endParaRPr>
          </a:p>
        </p:txBody>
      </p:sp>
      <p:sp>
        <p:nvSpPr>
          <p:cNvPr id="3" name="Pladsholder til indhold 2"/>
          <p:cNvSpPr>
            <a:spLocks noGrp="1"/>
          </p:cNvSpPr>
          <p:nvPr>
            <p:ph idx="1"/>
          </p:nvPr>
        </p:nvSpPr>
        <p:spPr>
          <a:xfrm>
            <a:off x="628650" y="2736850"/>
            <a:ext cx="7886700" cy="3263900"/>
          </a:xfrm>
        </p:spPr>
        <p:txBody>
          <a:bodyPr>
            <a:normAutofit/>
          </a:bodyPr>
          <a:lstStyle/>
          <a:p>
            <a:pPr marL="0" indent="0">
              <a:buFont typeface="Wingdings" panose="05000000000000000000" pitchFamily="2" charset="2"/>
              <a:buNone/>
              <a:defRPr/>
            </a:pPr>
            <a:endParaRPr lang="da-DK" sz="1800" dirty="0">
              <a:ea typeface="Verdana" panose="020B0604030504040204" pitchFamily="34" charset="0"/>
              <a:cs typeface="Verdana" panose="020B0604030504040204" pitchFamily="34" charset="0"/>
            </a:endParaRPr>
          </a:p>
          <a:p>
            <a:pPr marL="0" indent="0">
              <a:buFont typeface="Wingdings" panose="05000000000000000000" pitchFamily="2" charset="2"/>
              <a:buNone/>
              <a:defRPr/>
            </a:pPr>
            <a:r>
              <a:rPr lang="da-DK" sz="1500" dirty="0">
                <a:solidFill>
                  <a:srgbClr val="000000"/>
                </a:solidFill>
                <a:ea typeface="Verdana" panose="020B0604030504040204" pitchFamily="34" charset="0"/>
                <a:cs typeface="Verdana" panose="020B0604030504040204" pitchFamily="34" charset="0"/>
              </a:rPr>
              <a:t>Vision 1.0 kan bruges af ledere og medarbejdere til at:</a:t>
            </a:r>
          </a:p>
          <a:p>
            <a:pPr>
              <a:defRPr/>
            </a:pPr>
            <a:r>
              <a:rPr lang="da-DK" sz="1500" dirty="0">
                <a:solidFill>
                  <a:srgbClr val="000000"/>
                </a:solidFill>
                <a:ea typeface="Verdana" panose="020B0604030504040204" pitchFamily="34" charset="0"/>
                <a:cs typeface="Verdana" panose="020B0604030504040204" pitchFamily="34" charset="0"/>
              </a:rPr>
              <a:t>etablere </a:t>
            </a:r>
            <a:r>
              <a:rPr lang="da-DK" sz="1500" dirty="0" smtClean="0">
                <a:solidFill>
                  <a:srgbClr val="000000"/>
                </a:solidFill>
                <a:ea typeface="Verdana" panose="020B0604030504040204" pitchFamily="34" charset="0"/>
                <a:cs typeface="Verdana" panose="020B0604030504040204" pitchFamily="34" charset="0"/>
              </a:rPr>
              <a:t>dialogmøder med </a:t>
            </a:r>
            <a:r>
              <a:rPr lang="da-DK" sz="1500" dirty="0">
                <a:solidFill>
                  <a:srgbClr val="000000"/>
                </a:solidFill>
                <a:ea typeface="Verdana" panose="020B0604030504040204" pitchFamily="34" charset="0"/>
                <a:cs typeface="Verdana" panose="020B0604030504040204" pitchFamily="34" charset="0"/>
              </a:rPr>
              <a:t>fælles fokus</a:t>
            </a:r>
          </a:p>
          <a:p>
            <a:pPr>
              <a:defRPr/>
            </a:pPr>
            <a:r>
              <a:rPr lang="da-DK" sz="1500" dirty="0">
                <a:solidFill>
                  <a:srgbClr val="000000"/>
                </a:solidFill>
                <a:ea typeface="Verdana" panose="020B0604030504040204" pitchFamily="34" charset="0"/>
                <a:cs typeface="Verdana" panose="020B0604030504040204" pitchFamily="34" charset="0"/>
              </a:rPr>
              <a:t>være et kompas i det fælles udviklingsarbejde</a:t>
            </a:r>
          </a:p>
          <a:p>
            <a:pPr>
              <a:defRPr/>
            </a:pPr>
            <a:r>
              <a:rPr lang="da-DK" sz="1500" dirty="0">
                <a:solidFill>
                  <a:srgbClr val="000000"/>
                </a:solidFill>
                <a:ea typeface="Verdana" panose="020B0604030504040204" pitchFamily="34" charset="0"/>
                <a:cs typeface="Verdana" panose="020B0604030504040204" pitchFamily="34" charset="0"/>
              </a:rPr>
              <a:t>give mulighed for at handle, prioritere, undersøge, lære og justere</a:t>
            </a:r>
          </a:p>
          <a:p>
            <a:pPr>
              <a:defRPr/>
            </a:pPr>
            <a:r>
              <a:rPr lang="da-DK" sz="1500" dirty="0">
                <a:solidFill>
                  <a:srgbClr val="000000"/>
                </a:solidFill>
                <a:ea typeface="Verdana" panose="020B0604030504040204" pitchFamily="34" charset="0"/>
                <a:cs typeface="Verdana" panose="020B0604030504040204" pitchFamily="34" charset="0"/>
              </a:rPr>
              <a:t>være afsæt og ramme for at skabe og fortælle attraktive historier om arbejdspladsen</a:t>
            </a:r>
            <a:r>
              <a:rPr lang="da-DK" sz="1500" dirty="0" smtClean="0">
                <a:solidFill>
                  <a:srgbClr val="000000"/>
                </a:solidFill>
                <a:ea typeface="Verdana" panose="020B0604030504040204" pitchFamily="34" charset="0"/>
                <a:cs typeface="Verdana" panose="020B0604030504040204" pitchFamily="34" charset="0"/>
              </a:rPr>
              <a:t>.</a:t>
            </a:r>
          </a:p>
          <a:p>
            <a:pPr>
              <a:defRPr/>
            </a:pPr>
            <a:endParaRPr lang="da-DK" sz="1500" dirty="0">
              <a:solidFill>
                <a:srgbClr val="000000"/>
              </a:solidFill>
              <a:ea typeface="Verdana" panose="020B0604030504040204" pitchFamily="34" charset="0"/>
              <a:cs typeface="Verdana" panose="020B0604030504040204" pitchFamily="34" charset="0"/>
            </a:endParaRPr>
          </a:p>
          <a:p>
            <a:pPr marL="0" indent="0">
              <a:buFont typeface="Wingdings" panose="05000000000000000000" pitchFamily="2" charset="2"/>
              <a:buNone/>
              <a:defRPr/>
            </a:pPr>
            <a:r>
              <a:rPr lang="da-DK" sz="1500" dirty="0">
                <a:solidFill>
                  <a:srgbClr val="000000"/>
                </a:solidFill>
                <a:ea typeface="Verdana" panose="020B0604030504040204" pitchFamily="34" charset="0"/>
                <a:cs typeface="Verdana" panose="020B0604030504040204" pitchFamily="34" charset="0"/>
              </a:rPr>
              <a:t>"1.0" betyder, at visionen er en dynamisk rettesnor for, hvad vi vælger at fokusere på over tid. Visionen med tilhørende pejlemærker og værktøjer vil en gang om året være til evaluering og drøftelse mellem hospitalsledelsen, afdelingsledelser og HMU</a:t>
            </a:r>
            <a:r>
              <a:rPr lang="da-DK" sz="1500" dirty="0" smtClean="0">
                <a:solidFill>
                  <a:srgbClr val="000000"/>
                </a:solidFill>
                <a:ea typeface="Verdana" panose="020B0604030504040204" pitchFamily="34" charset="0"/>
                <a:cs typeface="Verdana" panose="020B0604030504040204" pitchFamily="34" charset="0"/>
              </a:rPr>
              <a:t>.</a:t>
            </a:r>
          </a:p>
        </p:txBody>
      </p:sp>
      <p:pic>
        <p:nvPicPr>
          <p:cNvPr id="30724" name="Billed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16650" y="1036638"/>
            <a:ext cx="26987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kstfelt 3"/>
          <p:cNvSpPr txBox="1">
            <a:spLocks noChangeArrowheads="1"/>
          </p:cNvSpPr>
          <p:nvPr/>
        </p:nvSpPr>
        <p:spPr bwMode="auto">
          <a:xfrm>
            <a:off x="719138" y="3222625"/>
            <a:ext cx="47339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1600" dirty="0"/>
              <a:t>Med vision 1.0 følger der en værktøjskasse med:</a:t>
            </a:r>
          </a:p>
          <a:p>
            <a:endParaRPr lang="da-DK" altLang="da-DK" sz="1600" dirty="0"/>
          </a:p>
          <a:p>
            <a:r>
              <a:rPr lang="da-DK" altLang="da-DK" sz="1600" dirty="0"/>
              <a:t>En film om visionen</a:t>
            </a:r>
          </a:p>
          <a:p>
            <a:r>
              <a:rPr lang="da-DK" altLang="da-DK" sz="1600" dirty="0"/>
              <a:t>Et samtalespil – et puslespil</a:t>
            </a:r>
          </a:p>
          <a:p>
            <a:r>
              <a:rPr lang="da-DK" altLang="da-DK" sz="1600" dirty="0"/>
              <a:t>Et handout der beskriver visionen</a:t>
            </a:r>
          </a:p>
          <a:p>
            <a:r>
              <a:rPr lang="da-DK" altLang="da-DK" sz="1600" dirty="0"/>
              <a:t>En PowerPoint med info om visionen og spørgsmål til dialog (lang version)</a:t>
            </a:r>
          </a:p>
          <a:p>
            <a:r>
              <a:rPr lang="da-DK" altLang="da-DK" sz="1600" dirty="0"/>
              <a:t>En PowerPoint med info om visionen (kort version)</a:t>
            </a:r>
          </a:p>
          <a:p>
            <a:endParaRPr lang="da-DK" altLang="da-DK" sz="1600" dirty="0"/>
          </a:p>
          <a:p>
            <a:r>
              <a:rPr lang="da-DK" altLang="da-DK" sz="1600" dirty="0"/>
              <a:t>Værktøjskassen kan ses på</a:t>
            </a:r>
            <a:br>
              <a:rPr lang="da-DK" altLang="da-DK" sz="1600" dirty="0"/>
            </a:br>
            <a:r>
              <a:rPr lang="da-DK" altLang="da-DK" sz="1600" dirty="0">
                <a:hlinkClick r:id="rId3"/>
              </a:rPr>
              <a:t>www.vision-goedstrup.rm.dk</a:t>
            </a:r>
            <a:r>
              <a:rPr lang="da-DK" altLang="da-DK" sz="1600" dirty="0"/>
              <a:t>  </a:t>
            </a:r>
          </a:p>
        </p:txBody>
      </p:sp>
      <p:sp>
        <p:nvSpPr>
          <p:cNvPr id="31747" name="Titel 12"/>
          <p:cNvSpPr>
            <a:spLocks noGrp="1"/>
          </p:cNvSpPr>
          <p:nvPr>
            <p:ph type="title"/>
          </p:nvPr>
        </p:nvSpPr>
        <p:spPr>
          <a:xfrm>
            <a:off x="619125" y="1212850"/>
            <a:ext cx="7197725" cy="914400"/>
          </a:xfrm>
        </p:spPr>
        <p:txBody>
          <a:bodyPr/>
          <a:lstStyle/>
          <a:p>
            <a:r>
              <a:rPr lang="da-DK" altLang="da-DK" sz="2400" smtClean="0"/>
              <a:t>Værktøjskasse til vision 1.0</a:t>
            </a:r>
          </a:p>
        </p:txBody>
      </p:sp>
      <p:pic>
        <p:nvPicPr>
          <p:cNvPr id="31748" name="Picture 2" descr="image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996" y="3995737"/>
            <a:ext cx="189071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5"/>
          <p:cNvPicPr>
            <a:picLocks noChangeAspect="1"/>
          </p:cNvPicPr>
          <p:nvPr/>
        </p:nvPicPr>
        <p:blipFill>
          <a:blip r:embed="rId5"/>
          <a:stretch>
            <a:fillRect/>
          </a:stretch>
        </p:blipFill>
        <p:spPr>
          <a:xfrm>
            <a:off x="7205383" y="3995737"/>
            <a:ext cx="1781175" cy="25193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2"/>
          <p:cNvSpPr>
            <a:spLocks noGrp="1"/>
          </p:cNvSpPr>
          <p:nvPr>
            <p:ph type="title"/>
          </p:nvPr>
        </p:nvSpPr>
        <p:spPr>
          <a:xfrm>
            <a:off x="619125" y="1212850"/>
            <a:ext cx="7197725" cy="914400"/>
          </a:xfrm>
        </p:spPr>
        <p:txBody>
          <a:bodyPr/>
          <a:lstStyle/>
          <a:p>
            <a:r>
              <a:rPr lang="da-DK" altLang="da-DK" sz="2400" smtClean="0"/>
              <a:t>Spørgsmål til dialog ud fra pejlemærkerne</a:t>
            </a:r>
          </a:p>
        </p:txBody>
      </p:sp>
      <p:pic>
        <p:nvPicPr>
          <p:cNvPr id="33795" name="Billed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2478088"/>
            <a:ext cx="26987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indhold 3"/>
          <p:cNvSpPr>
            <a:spLocks noGrp="1"/>
          </p:cNvSpPr>
          <p:nvPr>
            <p:ph sz="half" idx="2"/>
          </p:nvPr>
        </p:nvSpPr>
        <p:spPr>
          <a:xfrm>
            <a:off x="630238" y="3290888"/>
            <a:ext cx="4992687" cy="2763837"/>
          </a:xfrm>
        </p:spPr>
        <p:txBody>
          <a:bodyPr/>
          <a:lstStyle/>
          <a:p>
            <a:pPr marL="0" indent="0">
              <a:buFont typeface="Wingdings" panose="05000000000000000000" pitchFamily="2" charset="2"/>
              <a:buNone/>
              <a:defRPr/>
            </a:pPr>
            <a:endParaRPr lang="da-DK" altLang="da-DK" sz="1200" dirty="0" smtClean="0"/>
          </a:p>
          <a:p>
            <a:pPr marL="0" indent="0">
              <a:buFont typeface="Wingdings" panose="05000000000000000000" pitchFamily="2" charset="2"/>
              <a:buNone/>
              <a:defRPr/>
            </a:pPr>
            <a:endParaRPr lang="da-DK" altLang="da-DK" sz="1200" dirty="0" smtClean="0"/>
          </a:p>
          <a:p>
            <a:pPr marL="0" indent="0">
              <a:buFont typeface="Wingdings" panose="05000000000000000000" pitchFamily="2" charset="2"/>
              <a:buNone/>
              <a:defRPr/>
            </a:pPr>
            <a:endParaRPr lang="da-DK" altLang="da-DK" sz="1200" dirty="0" smtClean="0"/>
          </a:p>
          <a:p>
            <a:pPr marL="0" indent="0">
              <a:buFont typeface="Wingdings" panose="05000000000000000000" pitchFamily="2" charset="2"/>
              <a:buNone/>
              <a:defRPr/>
            </a:pPr>
            <a:endParaRPr lang="da-DK" altLang="da-DK" sz="1200" dirty="0" smtClean="0"/>
          </a:p>
          <a:p>
            <a:pPr marL="0" indent="0">
              <a:buFont typeface="Wingdings" panose="05000000000000000000" pitchFamily="2" charset="2"/>
              <a:buNone/>
              <a:defRPr/>
            </a:pPr>
            <a:r>
              <a:rPr lang="da-DK" altLang="da-DK" sz="1200" dirty="0" smtClean="0"/>
              <a:t>Vi bistår med læring og udvikling, så behovet for akut behandling reduceres mest muligt. Vi leverer planlagte forløb med rettidig behandling, og forebygger akutte indlæggelser.</a:t>
            </a:r>
          </a:p>
          <a:p>
            <a:pPr marL="0" indent="0">
              <a:buFont typeface="Wingdings" panose="05000000000000000000" pitchFamily="2" charset="2"/>
              <a:buNone/>
              <a:defRPr/>
            </a:pPr>
            <a:endParaRPr lang="da-DK" altLang="da-DK" sz="1200" dirty="0" smtClean="0">
              <a:solidFill>
                <a:srgbClr val="FF0000"/>
              </a:solidFill>
            </a:endParaRPr>
          </a:p>
          <a:p>
            <a:pPr marL="0" indent="0">
              <a:buFont typeface="Wingdings" panose="05000000000000000000" pitchFamily="2" charset="2"/>
              <a:buNone/>
              <a:defRPr/>
            </a:pPr>
            <a:r>
              <a:rPr lang="da-DK" altLang="da-DK" sz="1200" b="1" dirty="0" smtClean="0">
                <a:solidFill>
                  <a:srgbClr val="000000"/>
                </a:solidFill>
              </a:rPr>
              <a:t>Spørgsmål til dialog</a:t>
            </a:r>
            <a:endParaRPr lang="da-DK" altLang="da-DK" sz="1200" dirty="0" smtClean="0">
              <a:solidFill>
                <a:srgbClr val="000000"/>
              </a:solidFill>
            </a:endParaRPr>
          </a:p>
          <a:p>
            <a:pPr>
              <a:defRPr/>
            </a:pPr>
            <a:r>
              <a:rPr lang="da-DK" altLang="da-DK" sz="1200" dirty="0" smtClean="0">
                <a:solidFill>
                  <a:srgbClr val="000000"/>
                </a:solidFill>
              </a:rPr>
              <a:t>Er der patientforløb vi kan gentænke og omlægge?</a:t>
            </a:r>
            <a:r>
              <a:rPr lang="da-DK" altLang="da-DK" sz="1200" dirty="0" smtClean="0">
                <a:solidFill>
                  <a:srgbClr val="FF0000"/>
                </a:solidFill>
              </a:rPr>
              <a:t/>
            </a:r>
            <a:br>
              <a:rPr lang="da-DK" altLang="da-DK" sz="1200" dirty="0" smtClean="0">
                <a:solidFill>
                  <a:srgbClr val="FF0000"/>
                </a:solidFill>
              </a:rPr>
            </a:br>
            <a:endParaRPr lang="da-DK" altLang="da-DK" sz="1200" dirty="0" smtClean="0">
              <a:solidFill>
                <a:srgbClr val="FF0000"/>
              </a:solidFill>
            </a:endParaRPr>
          </a:p>
          <a:p>
            <a:pPr>
              <a:defRPr/>
            </a:pPr>
            <a:r>
              <a:rPr lang="da-DK" altLang="da-DK" sz="1200" dirty="0" smtClean="0">
                <a:solidFill>
                  <a:srgbClr val="000000"/>
                </a:solidFill>
              </a:rPr>
              <a:t>Hvordan leverer vi rette undersøgelse på rette tidspunkt og med rette behandlingsniveau tilpasset behovet hos den enkelte patient?</a:t>
            </a:r>
            <a:br>
              <a:rPr lang="da-DK" altLang="da-DK" sz="1200" dirty="0" smtClean="0">
                <a:solidFill>
                  <a:srgbClr val="000000"/>
                </a:solidFill>
              </a:rPr>
            </a:br>
            <a:endParaRPr lang="da-DK" altLang="da-DK" sz="1200" dirty="0" smtClean="0">
              <a:solidFill>
                <a:srgbClr val="000000"/>
              </a:solidFill>
            </a:endParaRPr>
          </a:p>
          <a:p>
            <a:pPr>
              <a:defRPr/>
            </a:pPr>
            <a:r>
              <a:rPr lang="da-DK" altLang="da-DK" sz="1200" dirty="0" smtClean="0">
                <a:solidFill>
                  <a:srgbClr val="000000"/>
                </a:solidFill>
              </a:rPr>
              <a:t>Hvordan kan kolleger og andre vi samarbejder med, få relevant rådgivning hos os?</a:t>
            </a:r>
          </a:p>
          <a:p>
            <a:pPr marL="0" indent="0">
              <a:buFont typeface="Wingdings" panose="05000000000000000000" pitchFamily="2" charset="2"/>
              <a:buNone/>
              <a:defRPr/>
            </a:pPr>
            <a:endParaRPr lang="da-DK" altLang="da-DK" sz="1200" dirty="0" smtClean="0">
              <a:solidFill>
                <a:srgbClr val="000000"/>
              </a:solidFill>
            </a:endParaRPr>
          </a:p>
          <a:p>
            <a:pPr marL="0" indent="0">
              <a:buFont typeface="Wingdings" panose="05000000000000000000" pitchFamily="2" charset="2"/>
              <a:buNone/>
              <a:defRPr/>
            </a:pPr>
            <a:endParaRPr lang="da-DK" altLang="da-DK" sz="1200" dirty="0" smtClean="0">
              <a:solidFill>
                <a:srgbClr val="000000"/>
              </a:solidFill>
            </a:endParaRPr>
          </a:p>
          <a:p>
            <a:pPr marL="0" indent="0">
              <a:buFont typeface="Wingdings" panose="05000000000000000000" pitchFamily="2" charset="2"/>
              <a:buNone/>
              <a:defRPr/>
            </a:pPr>
            <a:endParaRPr lang="da-DK" altLang="da-DK" sz="1200" dirty="0" smtClean="0">
              <a:solidFill>
                <a:srgbClr val="000000"/>
              </a:solidFill>
            </a:endParaRPr>
          </a:p>
          <a:p>
            <a:pPr marL="0" indent="0">
              <a:buFont typeface="Wingdings" panose="05000000000000000000" pitchFamily="2" charset="2"/>
              <a:buNone/>
              <a:defRPr/>
            </a:pPr>
            <a:endParaRPr lang="da-DK" altLang="da-DK" sz="1200" dirty="0" smtClean="0">
              <a:solidFill>
                <a:srgbClr val="FF0000"/>
              </a:solidFill>
            </a:endParaRPr>
          </a:p>
          <a:p>
            <a:pPr marL="0" indent="0">
              <a:buFont typeface="Wingdings" panose="05000000000000000000" pitchFamily="2" charset="2"/>
              <a:buNone/>
              <a:defRPr/>
            </a:pPr>
            <a:r>
              <a:rPr lang="da-DK" altLang="da-DK" sz="1200" dirty="0" smtClean="0"/>
              <a:t/>
            </a:r>
            <a:br>
              <a:rPr lang="da-DK" altLang="da-DK" sz="1200" dirty="0" smtClean="0"/>
            </a:br>
            <a:endParaRPr lang="da-DK" altLang="da-DK" sz="1200" dirty="0" smtClean="0"/>
          </a:p>
        </p:txBody>
      </p:sp>
      <p:sp>
        <p:nvSpPr>
          <p:cNvPr id="35843" name="Pladsholder til sidefod 6"/>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35844" name="Billed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43363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el 4"/>
          <p:cNvSpPr txBox="1">
            <a:spLocks/>
          </p:cNvSpPr>
          <p:nvPr/>
        </p:nvSpPr>
        <p:spPr bwMode="auto">
          <a:xfrm>
            <a:off x="630238" y="944563"/>
            <a:ext cx="78867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000000"/>
                </a:solidFill>
              </a:rPr>
              <a:t>Pejlemærke – omhu og højeste faglighed</a:t>
            </a:r>
            <a:endParaRPr lang="da-DK" altLang="da-DK" sz="3000" b="1">
              <a:solidFill>
                <a:srgbClr val="000000"/>
              </a:solidFill>
            </a:endParaRPr>
          </a:p>
        </p:txBody>
      </p:sp>
      <p:sp>
        <p:nvSpPr>
          <p:cNvPr id="35846" name="Pladsholder til tekst 2"/>
          <p:cNvSpPr>
            <a:spLocks noGrp="1"/>
          </p:cNvSpPr>
          <p:nvPr>
            <p:ph type="body" idx="1"/>
          </p:nvPr>
        </p:nvSpPr>
        <p:spPr>
          <a:xfrm>
            <a:off x="571500" y="1681163"/>
            <a:ext cx="5362575" cy="823912"/>
          </a:xfrm>
        </p:spPr>
        <p:txBody>
          <a:bodyPr/>
          <a:lstStyle/>
          <a:p>
            <a:r>
              <a:rPr lang="da-DK" altLang="da-DK" sz="1800" smtClean="0">
                <a:solidFill>
                  <a:srgbClr val="000000"/>
                </a:solidFill>
              </a:rPr>
              <a:t>Vi udviser omhu for akutte og planlagte patientforløb med fokus på højeste faglighed og forbedringer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tekst 5"/>
          <p:cNvSpPr>
            <a:spLocks noGrp="1"/>
          </p:cNvSpPr>
          <p:nvPr>
            <p:ph type="body" idx="1"/>
          </p:nvPr>
        </p:nvSpPr>
        <p:spPr>
          <a:xfrm>
            <a:off x="630238" y="1811338"/>
            <a:ext cx="5688012" cy="619125"/>
          </a:xfrm>
        </p:spPr>
        <p:txBody>
          <a:bodyPr/>
          <a:lstStyle/>
          <a:p>
            <a:r>
              <a:rPr lang="da-DK" altLang="da-DK" sz="1800" smtClean="0">
                <a:solidFill>
                  <a:srgbClr val="3F3018"/>
                </a:solidFill>
              </a:rPr>
              <a:t>Vi støtter patientens selvbestemmelse og mestring</a:t>
            </a:r>
            <a:endParaRPr lang="da-DK" altLang="da-DK" sz="1800" smtClean="0"/>
          </a:p>
        </p:txBody>
      </p:sp>
      <p:sp>
        <p:nvSpPr>
          <p:cNvPr id="7" name="Pladsholder til indhold 6"/>
          <p:cNvSpPr>
            <a:spLocks noGrp="1"/>
          </p:cNvSpPr>
          <p:nvPr>
            <p:ph sz="half" idx="2"/>
          </p:nvPr>
        </p:nvSpPr>
        <p:spPr>
          <a:xfrm>
            <a:off x="630238" y="2816225"/>
            <a:ext cx="4840287" cy="2763838"/>
          </a:xfrm>
        </p:spPr>
        <p:txBody>
          <a:bodyPr>
            <a:normAutofit fontScale="25000" lnSpcReduction="20000"/>
          </a:bodyPr>
          <a:lstStyle/>
          <a:p>
            <a:pPr marL="0" indent="0">
              <a:lnSpc>
                <a:spcPct val="120000"/>
              </a:lnSpc>
              <a:buFont typeface="Wingdings" panose="05000000000000000000" pitchFamily="2" charset="2"/>
              <a:buNone/>
              <a:defRPr/>
            </a:pPr>
            <a:r>
              <a:rPr lang="da-DK" sz="4800" dirty="0" smtClean="0"/>
              <a:t/>
            </a:r>
            <a:br>
              <a:rPr lang="da-DK" sz="4800" dirty="0" smtClean="0"/>
            </a:br>
            <a:r>
              <a:rPr lang="da-DK" sz="4800" dirty="0" smtClean="0"/>
              <a:t/>
            </a:r>
            <a:br>
              <a:rPr lang="da-DK" sz="4800" dirty="0" smtClean="0"/>
            </a:br>
            <a:r>
              <a:rPr lang="da-DK" sz="4800" dirty="0" smtClean="0"/>
              <a:t/>
            </a:r>
            <a:br>
              <a:rPr lang="da-DK" sz="4800" dirty="0" smtClean="0"/>
            </a:br>
            <a:r>
              <a:rPr lang="da-DK" sz="4800" dirty="0" smtClean="0">
                <a:solidFill>
                  <a:srgbClr val="000000"/>
                </a:solidFill>
              </a:rPr>
              <a:t>Vi støtter </a:t>
            </a:r>
            <a:r>
              <a:rPr lang="da-DK" sz="4800" dirty="0">
                <a:solidFill>
                  <a:srgbClr val="000000"/>
                </a:solidFill>
              </a:rPr>
              <a:t>patientens sundhed, selvbestemmelse og </a:t>
            </a:r>
            <a:r>
              <a:rPr lang="da-DK" sz="4800" dirty="0" smtClean="0">
                <a:solidFill>
                  <a:srgbClr val="000000"/>
                </a:solidFill>
              </a:rPr>
              <a:t>mestring med </a:t>
            </a:r>
            <a:r>
              <a:rPr lang="da-DK" sz="4800" dirty="0">
                <a:solidFill>
                  <a:srgbClr val="000000"/>
                </a:solidFill>
              </a:rPr>
              <a:t>afsæt i kunst og kultur,  atmosfære og </a:t>
            </a:r>
            <a:r>
              <a:rPr lang="da-DK" sz="4800" dirty="0" smtClean="0">
                <a:solidFill>
                  <a:srgbClr val="000000"/>
                </a:solidFill>
              </a:rPr>
              <a:t>digitalisering. Med viden om, at mange </a:t>
            </a:r>
            <a:r>
              <a:rPr lang="da-DK" sz="4800" dirty="0">
                <a:solidFill>
                  <a:srgbClr val="000000"/>
                </a:solidFill>
              </a:rPr>
              <a:t>patienter og pårørende har </a:t>
            </a:r>
            <a:r>
              <a:rPr lang="da-DK" sz="4800" dirty="0" smtClean="0">
                <a:solidFill>
                  <a:srgbClr val="000000"/>
                </a:solidFill>
              </a:rPr>
              <a:t>potentialet og lysten </a:t>
            </a:r>
            <a:r>
              <a:rPr lang="da-DK" sz="4800" dirty="0">
                <a:solidFill>
                  <a:srgbClr val="000000"/>
                </a:solidFill>
              </a:rPr>
              <a:t>til at tage større del i mestring af </a:t>
            </a:r>
            <a:r>
              <a:rPr lang="da-DK" sz="4800" dirty="0" smtClean="0">
                <a:solidFill>
                  <a:srgbClr val="000000"/>
                </a:solidFill>
              </a:rPr>
              <a:t>sygdom, tager vi udgangspunkt </a:t>
            </a:r>
            <a:r>
              <a:rPr lang="da-DK" sz="4800" dirty="0">
                <a:solidFill>
                  <a:srgbClr val="000000"/>
                </a:solidFill>
              </a:rPr>
              <a:t>i, at patienter, der tager større ansvar for eget helbred ofte bliver mere tilfredse og mere </a:t>
            </a:r>
            <a:r>
              <a:rPr lang="da-DK" sz="4800" dirty="0" smtClean="0">
                <a:solidFill>
                  <a:srgbClr val="000000"/>
                </a:solidFill>
              </a:rPr>
              <a:t>motiverede.</a:t>
            </a:r>
          </a:p>
          <a:p>
            <a:pPr marL="0" indent="0">
              <a:lnSpc>
                <a:spcPct val="120000"/>
              </a:lnSpc>
              <a:buFont typeface="Wingdings" panose="05000000000000000000" pitchFamily="2" charset="2"/>
              <a:buNone/>
              <a:defRPr/>
            </a:pPr>
            <a:endParaRPr lang="da-DK" sz="4800" b="1" dirty="0">
              <a:solidFill>
                <a:srgbClr val="FF0000"/>
              </a:solidFill>
            </a:endParaRPr>
          </a:p>
          <a:p>
            <a:pPr marL="0" indent="0">
              <a:lnSpc>
                <a:spcPct val="120000"/>
              </a:lnSpc>
              <a:buFont typeface="Wingdings" panose="05000000000000000000" pitchFamily="2" charset="2"/>
              <a:buNone/>
              <a:defRPr/>
            </a:pPr>
            <a:r>
              <a:rPr lang="da-DK" sz="4800" b="1" dirty="0" smtClean="0"/>
              <a:t>Spørgsmål </a:t>
            </a:r>
            <a:r>
              <a:rPr lang="da-DK" sz="4800" b="1" dirty="0"/>
              <a:t>til </a:t>
            </a:r>
            <a:r>
              <a:rPr lang="da-DK" sz="4800" b="1" dirty="0" smtClean="0"/>
              <a:t>dialog </a:t>
            </a:r>
            <a:endParaRPr lang="da-DK" sz="4800" dirty="0"/>
          </a:p>
          <a:p>
            <a:pPr>
              <a:lnSpc>
                <a:spcPct val="120000"/>
              </a:lnSpc>
              <a:defRPr/>
            </a:pPr>
            <a:r>
              <a:rPr lang="da-DK" sz="4800" dirty="0"/>
              <a:t>Hvordan kan vi med afsæt i rum, </a:t>
            </a:r>
            <a:r>
              <a:rPr lang="da-DK" sz="4800" dirty="0" smtClean="0"/>
              <a:t>atmosfære og digitalisering </a:t>
            </a:r>
            <a:r>
              <a:rPr lang="da-DK" sz="4800" dirty="0"/>
              <a:t>støtte patientens </a:t>
            </a:r>
            <a:r>
              <a:rPr lang="da-DK" sz="4800" dirty="0" smtClean="0"/>
              <a:t>selvbestemmelse og </a:t>
            </a:r>
            <a:r>
              <a:rPr lang="da-DK" sz="4800" dirty="0"/>
              <a:t>mestring?</a:t>
            </a:r>
          </a:p>
          <a:p>
            <a:pPr>
              <a:lnSpc>
                <a:spcPct val="120000"/>
              </a:lnSpc>
              <a:defRPr/>
            </a:pPr>
            <a:endParaRPr lang="da-DK" sz="4800" dirty="0"/>
          </a:p>
          <a:p>
            <a:pPr>
              <a:lnSpc>
                <a:spcPct val="120000"/>
              </a:lnSpc>
              <a:defRPr/>
            </a:pPr>
            <a:r>
              <a:rPr lang="da-DK" sz="4800" dirty="0"/>
              <a:t>Hvordan kan vi hjælpe patienter og pårørende til en større grad af mestring via PRO-løsninger, digitale brugerrejser og forløbsguider, </a:t>
            </a:r>
            <a:r>
              <a:rPr lang="da-DK" sz="4800" dirty="0" err="1"/>
              <a:t>MinMedicinMed</a:t>
            </a:r>
            <a:r>
              <a:rPr lang="da-DK" sz="4800" dirty="0"/>
              <a:t>, selvbooking, selvmonitorering og selvbehandling</a:t>
            </a:r>
            <a:r>
              <a:rPr lang="da-DK" sz="4800" dirty="0" smtClean="0"/>
              <a:t>?</a:t>
            </a:r>
          </a:p>
          <a:p>
            <a:pPr marL="0" indent="0">
              <a:lnSpc>
                <a:spcPct val="120000"/>
              </a:lnSpc>
              <a:buFont typeface="Wingdings" panose="05000000000000000000" pitchFamily="2" charset="2"/>
              <a:buNone/>
              <a:defRPr/>
            </a:pPr>
            <a:endParaRPr lang="da-DK" sz="2550" i="1" dirty="0"/>
          </a:p>
          <a:p>
            <a:pPr marL="0" indent="0">
              <a:lnSpc>
                <a:spcPct val="120000"/>
              </a:lnSpc>
              <a:buFont typeface="Wingdings" panose="05000000000000000000" pitchFamily="2" charset="2"/>
              <a:buNone/>
              <a:defRPr/>
            </a:pPr>
            <a:endParaRPr lang="da-DK" i="1" dirty="0"/>
          </a:p>
          <a:p>
            <a:pPr marL="0" indent="0">
              <a:lnSpc>
                <a:spcPct val="120000"/>
              </a:lnSpc>
              <a:buFont typeface="Wingdings" panose="05000000000000000000" pitchFamily="2" charset="2"/>
              <a:buNone/>
              <a:defRPr/>
            </a:pPr>
            <a:endParaRPr lang="da-DK" i="1" dirty="0" smtClean="0"/>
          </a:p>
          <a:p>
            <a:pPr>
              <a:lnSpc>
                <a:spcPct val="120000"/>
              </a:lnSpc>
              <a:defRPr/>
            </a:pPr>
            <a:endParaRPr lang="da-DK" dirty="0"/>
          </a:p>
        </p:txBody>
      </p:sp>
      <p:sp>
        <p:nvSpPr>
          <p:cNvPr id="36868"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36869" name="Billed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2527300"/>
            <a:ext cx="324008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itel 1"/>
          <p:cNvSpPr txBox="1">
            <a:spLocks/>
          </p:cNvSpPr>
          <p:nvPr/>
        </p:nvSpPr>
        <p:spPr bwMode="auto">
          <a:xfrm>
            <a:off x="630238" y="1244600"/>
            <a:ext cx="7197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selvbestemmelse og mestring</a:t>
            </a:r>
            <a:r>
              <a:rPr lang="da-DK" altLang="da-DK" sz="3000" b="1">
                <a:solidFill>
                  <a:srgbClr val="3F3018"/>
                </a:solidFill>
              </a:rPr>
              <a:t/>
            </a:r>
            <a:br>
              <a:rPr lang="da-DK" altLang="da-DK" sz="3000" b="1">
                <a:solidFill>
                  <a:srgbClr val="3F3018"/>
                </a:solidFill>
              </a:rPr>
            </a:br>
            <a:endParaRPr lang="da-DK" altLang="da-DK" sz="1800" b="1">
              <a:solidFill>
                <a:srgbClr val="3F3018"/>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dsholder til tekst 7"/>
          <p:cNvSpPr>
            <a:spLocks noGrp="1"/>
          </p:cNvSpPr>
          <p:nvPr>
            <p:ph type="body" sz="quarter" idx="3"/>
          </p:nvPr>
        </p:nvSpPr>
        <p:spPr>
          <a:xfrm>
            <a:off x="719138" y="1778000"/>
            <a:ext cx="5264150" cy="617538"/>
          </a:xfrm>
        </p:spPr>
        <p:txBody>
          <a:bodyPr/>
          <a:lstStyle/>
          <a:p>
            <a:r>
              <a:rPr lang="da-DK" altLang="da-DK" sz="1800" smtClean="0"/>
              <a:t>Vi indgår i forpligtende partnerskaber</a:t>
            </a:r>
          </a:p>
        </p:txBody>
      </p:sp>
      <p:sp>
        <p:nvSpPr>
          <p:cNvPr id="13315" name="Pladsholder til indhold 8"/>
          <p:cNvSpPr>
            <a:spLocks noGrp="1"/>
          </p:cNvSpPr>
          <p:nvPr>
            <p:ph sz="quarter" idx="4"/>
          </p:nvPr>
        </p:nvSpPr>
        <p:spPr>
          <a:xfrm>
            <a:off x="719138" y="3086100"/>
            <a:ext cx="5003800" cy="2763838"/>
          </a:xfrm>
        </p:spPr>
        <p:txBody>
          <a:bodyPr/>
          <a:lstStyle/>
          <a:p>
            <a:pPr marL="0" indent="0">
              <a:buFont typeface="Wingdings" panose="05000000000000000000" pitchFamily="2" charset="2"/>
              <a:buNone/>
              <a:defRPr/>
            </a:pPr>
            <a:r>
              <a:rPr lang="da-DK" altLang="da-DK" sz="1200" dirty="0" smtClean="0"/>
              <a:t>Vi tager initiativ til at udvikle sammenhængende patientforløb, og har fokus på at sikre sektorovergange af høj kvalitet. Vi rækker ud og samarbejder med psykiatri, praksis og kommuner. Og vi indgår i partnerskaber med foreninger, forskere, virksomheder og andre interessenter om sammenhængende patientforløb.</a:t>
            </a:r>
          </a:p>
          <a:p>
            <a:pPr marL="0" indent="0">
              <a:buFont typeface="Wingdings" panose="05000000000000000000" pitchFamily="2" charset="2"/>
              <a:buNone/>
              <a:defRPr/>
            </a:pPr>
            <a:endParaRPr lang="da-DK" altLang="da-DK" sz="1200" dirty="0" smtClean="0"/>
          </a:p>
          <a:p>
            <a:pPr marL="0" indent="0">
              <a:buFont typeface="Wingdings" panose="05000000000000000000" pitchFamily="2" charset="2"/>
              <a:buNone/>
              <a:defRPr/>
            </a:pPr>
            <a:r>
              <a:rPr lang="da-DK" altLang="da-DK" sz="1200" b="1" dirty="0" smtClean="0"/>
              <a:t>Spørgsmål til dialog</a:t>
            </a:r>
            <a:endParaRPr lang="da-DK" altLang="da-DK" sz="1200" dirty="0" smtClean="0"/>
          </a:p>
          <a:p>
            <a:pPr>
              <a:defRPr/>
            </a:pPr>
            <a:r>
              <a:rPr lang="da-DK" altLang="da-DK" sz="1200" dirty="0" smtClean="0"/>
              <a:t>Hvordan kan vi bringe forskellige ressourcer og kompetencer ind i samarbejdet, så vi sammen kan udvikle nye og bedre løsninger?</a:t>
            </a:r>
          </a:p>
          <a:p>
            <a:pPr>
              <a:defRPr/>
            </a:pPr>
            <a:endParaRPr lang="da-DK" altLang="da-DK" sz="1200" dirty="0" smtClean="0"/>
          </a:p>
          <a:p>
            <a:pPr>
              <a:defRPr/>
            </a:pPr>
            <a:r>
              <a:rPr lang="da-DK" altLang="da-DK" sz="1200" dirty="0" smtClean="0"/>
              <a:t>Hvordan kan vi afprøve og initiere nye initiativer og udbrede viden på tværs af sektorer? </a:t>
            </a:r>
          </a:p>
          <a:p>
            <a:pPr>
              <a:defRPr/>
            </a:pPr>
            <a:endParaRPr lang="da-DK" altLang="da-DK" sz="1200" dirty="0" smtClean="0"/>
          </a:p>
          <a:p>
            <a:pPr>
              <a:defRPr/>
            </a:pPr>
            <a:r>
              <a:rPr lang="da-DK" altLang="da-DK" sz="1200" dirty="0" smtClean="0"/>
              <a:t>Hvordan kan vi med afsæt i øget digitalisering styrke sammenhængende patientforløb? </a:t>
            </a:r>
          </a:p>
        </p:txBody>
      </p:sp>
      <p:sp>
        <p:nvSpPr>
          <p:cNvPr id="37892"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37893" name="Billed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43363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itel 1"/>
          <p:cNvSpPr txBox="1">
            <a:spLocks/>
          </p:cNvSpPr>
          <p:nvPr/>
        </p:nvSpPr>
        <p:spPr bwMode="auto">
          <a:xfrm>
            <a:off x="719138" y="1214438"/>
            <a:ext cx="7197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partnerskaber</a:t>
            </a:r>
            <a:r>
              <a:rPr lang="da-DK" altLang="da-DK" sz="3000" b="1">
                <a:solidFill>
                  <a:srgbClr val="3F3018"/>
                </a:solidFill>
              </a:rPr>
              <a:t/>
            </a:r>
            <a:br>
              <a:rPr lang="da-DK" altLang="da-DK" sz="3000" b="1">
                <a:solidFill>
                  <a:srgbClr val="3F3018"/>
                </a:solidFill>
              </a:rPr>
            </a:br>
            <a:endParaRPr lang="da-DK" altLang="da-DK" sz="1800" b="1">
              <a:solidFill>
                <a:srgbClr val="3F3018"/>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4"/>
          <p:cNvSpPr>
            <a:spLocks noGrp="1"/>
          </p:cNvSpPr>
          <p:nvPr>
            <p:ph type="title"/>
          </p:nvPr>
        </p:nvSpPr>
        <p:spPr>
          <a:xfrm>
            <a:off x="631825" y="1123950"/>
            <a:ext cx="7886700" cy="993775"/>
          </a:xfrm>
        </p:spPr>
        <p:txBody>
          <a:bodyPr anchor="ctr"/>
          <a:lstStyle/>
          <a:p>
            <a:r>
              <a:rPr lang="da-DK" altLang="da-DK" sz="2400" smtClean="0"/>
              <a:t>Pejlemærke – bæredygtighed</a:t>
            </a:r>
            <a:endParaRPr lang="da-DK" altLang="da-DK" smtClean="0"/>
          </a:p>
        </p:txBody>
      </p:sp>
      <p:sp>
        <p:nvSpPr>
          <p:cNvPr id="6" name="Pladsholder til tekst 5"/>
          <p:cNvSpPr>
            <a:spLocks noGrp="1"/>
          </p:cNvSpPr>
          <p:nvPr>
            <p:ph type="body" idx="1"/>
          </p:nvPr>
        </p:nvSpPr>
        <p:spPr>
          <a:xfrm>
            <a:off x="630238" y="1681163"/>
            <a:ext cx="5338762" cy="823912"/>
          </a:xfrm>
        </p:spPr>
        <p:txBody>
          <a:bodyPr anchor="t">
            <a:noAutofit/>
          </a:bodyPr>
          <a:lstStyle/>
          <a:p>
            <a:pPr>
              <a:defRPr/>
            </a:pPr>
            <a:endParaRPr lang="da-DK" altLang="da-DK" sz="1350" dirty="0" smtClean="0">
              <a:solidFill>
                <a:srgbClr val="3F3018"/>
              </a:solidFill>
            </a:endParaRPr>
          </a:p>
          <a:p>
            <a:pPr>
              <a:defRPr/>
            </a:pPr>
            <a:r>
              <a:rPr lang="da-DK" altLang="da-DK" sz="1800" dirty="0">
                <a:solidFill>
                  <a:srgbClr val="3F3018"/>
                </a:solidFill>
              </a:rPr>
              <a:t>Vi fremmer en attraktiv, digital og unik arbejdsplads baseret på bæredygtighed med plads til dig og til </a:t>
            </a:r>
            <a:r>
              <a:rPr lang="da-DK" altLang="da-DK" sz="1800" dirty="0" smtClean="0">
                <a:solidFill>
                  <a:srgbClr val="3F3018"/>
                </a:solidFill>
              </a:rPr>
              <a:t>fællesskabet</a:t>
            </a:r>
            <a:endParaRPr lang="da-DK" altLang="da-DK" sz="1800" dirty="0">
              <a:solidFill>
                <a:srgbClr val="3F3018"/>
              </a:solidFill>
            </a:endParaRPr>
          </a:p>
        </p:txBody>
      </p:sp>
      <p:sp>
        <p:nvSpPr>
          <p:cNvPr id="14340" name="Pladsholder til indhold 6"/>
          <p:cNvSpPr>
            <a:spLocks noGrp="1"/>
          </p:cNvSpPr>
          <p:nvPr>
            <p:ph sz="half" idx="2"/>
          </p:nvPr>
        </p:nvSpPr>
        <p:spPr>
          <a:xfrm>
            <a:off x="630238" y="2843213"/>
            <a:ext cx="3998912" cy="2763837"/>
          </a:xfrm>
        </p:spPr>
        <p:txBody>
          <a:bodyPr/>
          <a:lstStyle/>
          <a:p>
            <a:pPr marL="0" indent="0">
              <a:buFont typeface="Wingdings" panose="05000000000000000000" pitchFamily="2" charset="2"/>
              <a:buNone/>
              <a:defRPr/>
            </a:pPr>
            <a:r>
              <a:rPr lang="da-DK" altLang="da-DK" sz="1200" dirty="0" smtClean="0"/>
              <a:t>Vi vil være en bæredygtig arbejdsplads, hvor medarbejderne oplever høj trivsel. Vi er fagligt ambitiøse, og vi løfter både den enkelte og hinanden på tværs af specialer og fag.</a:t>
            </a:r>
          </a:p>
          <a:p>
            <a:pPr marL="0" indent="0">
              <a:buFont typeface="Wingdings" panose="05000000000000000000" pitchFamily="2" charset="2"/>
              <a:buNone/>
              <a:defRPr/>
            </a:pPr>
            <a:endParaRPr lang="da-DK" altLang="da-DK" sz="1200" dirty="0" smtClean="0"/>
          </a:p>
          <a:p>
            <a:pPr marL="0" indent="0">
              <a:buFont typeface="Wingdings" panose="05000000000000000000" pitchFamily="2" charset="2"/>
              <a:buNone/>
              <a:defRPr/>
            </a:pPr>
            <a:r>
              <a:rPr lang="da-DK" altLang="da-DK" sz="1200" b="1" dirty="0" smtClean="0"/>
              <a:t>Spørgsmål til dialog</a:t>
            </a:r>
          </a:p>
          <a:p>
            <a:pPr>
              <a:defRPr/>
            </a:pPr>
            <a:r>
              <a:rPr lang="da-DK" altLang="da-DK" sz="1200" dirty="0" smtClean="0"/>
              <a:t>Hvordan giver vi plads til individuelle hensyn og løsninger samtidig med, at vi styrker teamsamarbejde både internt og eksternt i afdelingerne?</a:t>
            </a:r>
          </a:p>
          <a:p>
            <a:pPr>
              <a:defRPr/>
            </a:pPr>
            <a:endParaRPr lang="da-DK" altLang="da-DK" sz="1200" dirty="0" smtClean="0"/>
          </a:p>
          <a:p>
            <a:pPr>
              <a:defRPr/>
            </a:pPr>
            <a:r>
              <a:rPr lang="da-DK" altLang="da-DK" sz="1200" dirty="0" smtClean="0"/>
              <a:t>Hvordan forenkler og innoverer vi med henblik på, at god kvalitet og godt arbejdsmiljø går hånd i hånd?</a:t>
            </a:r>
          </a:p>
        </p:txBody>
      </p:sp>
      <p:sp>
        <p:nvSpPr>
          <p:cNvPr id="38917"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38918" name="Billed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255428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tekst 2"/>
          <p:cNvSpPr>
            <a:spLocks noGrp="1"/>
          </p:cNvSpPr>
          <p:nvPr>
            <p:ph type="body" idx="1"/>
          </p:nvPr>
        </p:nvSpPr>
        <p:spPr>
          <a:xfrm>
            <a:off x="630238" y="2117725"/>
            <a:ext cx="5154612" cy="617538"/>
          </a:xfrm>
        </p:spPr>
        <p:txBody>
          <a:bodyPr anchor="t"/>
          <a:lstStyle/>
          <a:p>
            <a:r>
              <a:rPr lang="da-DK" altLang="da-DK" sz="1800" smtClean="0"/>
              <a:t>Vi investerer i forskning, uddannelse og læring</a:t>
            </a:r>
          </a:p>
        </p:txBody>
      </p:sp>
      <p:sp>
        <p:nvSpPr>
          <p:cNvPr id="4" name="Pladsholder til indhold 3"/>
          <p:cNvSpPr>
            <a:spLocks noGrp="1"/>
          </p:cNvSpPr>
          <p:nvPr>
            <p:ph sz="half" idx="2"/>
          </p:nvPr>
        </p:nvSpPr>
        <p:spPr>
          <a:xfrm>
            <a:off x="630238" y="2735263"/>
            <a:ext cx="4692650" cy="2763837"/>
          </a:xfrm>
        </p:spPr>
        <p:txBody>
          <a:bodyPr anchor="t">
            <a:noAutofit/>
          </a:bodyPr>
          <a:lstStyle/>
          <a:p>
            <a:pPr marL="0" indent="0">
              <a:buFont typeface="Wingdings" panose="05000000000000000000" pitchFamily="2" charset="2"/>
              <a:buNone/>
              <a:defRPr/>
            </a:pPr>
            <a:r>
              <a:rPr lang="da-DK" sz="1000" dirty="0" smtClean="0">
                <a:solidFill>
                  <a:srgbClr val="000000"/>
                </a:solidFill>
              </a:rPr>
              <a:t>Vi fremmer og understøtter forskning og uddannelse i sygdom og sundhed som forudsætning for at udvikle høj faglig kvalitet – også i fremtiden. Vi udvikler forskningsmiljøer og etablerer universitetsklinikker, hvor viden skabes og anvendes på højt, internationalt niveau.</a:t>
            </a:r>
          </a:p>
          <a:p>
            <a:pPr marL="0" indent="0">
              <a:buFont typeface="Wingdings" panose="05000000000000000000" pitchFamily="2" charset="2"/>
              <a:buNone/>
              <a:defRPr/>
            </a:pPr>
            <a:endParaRPr lang="da-DK" sz="1000" dirty="0" smtClean="0">
              <a:solidFill>
                <a:srgbClr val="000000"/>
              </a:solidFill>
            </a:endParaRPr>
          </a:p>
          <a:p>
            <a:pPr marL="0" indent="0">
              <a:buFont typeface="Wingdings" panose="05000000000000000000" pitchFamily="2" charset="2"/>
              <a:buNone/>
              <a:defRPr/>
            </a:pPr>
            <a:r>
              <a:rPr lang="da-DK" sz="1000" dirty="0">
                <a:solidFill>
                  <a:srgbClr val="000000"/>
                </a:solidFill>
              </a:rPr>
              <a:t>Vi er initiativrige og dygtige til at udvikle nye læringsformer- og værktøjer tværprofessionelt</a:t>
            </a:r>
            <a:r>
              <a:rPr lang="da-DK" sz="1000" dirty="0" smtClean="0">
                <a:solidFill>
                  <a:srgbClr val="000000"/>
                </a:solidFill>
              </a:rPr>
              <a:t>. </a:t>
            </a:r>
            <a:r>
              <a:rPr lang="da-DK" sz="1000" dirty="0">
                <a:solidFill>
                  <a:srgbClr val="000000"/>
                </a:solidFill>
              </a:rPr>
              <a:t>Vi vil udnytte potentialet for synergi og samarbejde i NIDO | Center for Forskning og Uddannelse.</a:t>
            </a:r>
          </a:p>
          <a:p>
            <a:pPr marL="0" indent="0">
              <a:buFont typeface="Wingdings" panose="05000000000000000000" pitchFamily="2" charset="2"/>
              <a:buNone/>
              <a:defRPr/>
            </a:pPr>
            <a:endParaRPr lang="da-DK" sz="1000" dirty="0">
              <a:solidFill>
                <a:srgbClr val="000000"/>
              </a:solidFill>
            </a:endParaRPr>
          </a:p>
          <a:p>
            <a:pPr marL="0" indent="0">
              <a:buFont typeface="Wingdings" panose="05000000000000000000" pitchFamily="2" charset="2"/>
              <a:buNone/>
              <a:defRPr/>
            </a:pPr>
            <a:r>
              <a:rPr lang="da-DK" sz="1000" b="1" dirty="0" smtClean="0"/>
              <a:t>Spørgsmål </a:t>
            </a:r>
            <a:r>
              <a:rPr lang="da-DK" sz="1000" b="1" dirty="0"/>
              <a:t>til dialog</a:t>
            </a:r>
          </a:p>
          <a:p>
            <a:pPr>
              <a:defRPr/>
            </a:pPr>
            <a:r>
              <a:rPr lang="da-DK" sz="1000" dirty="0"/>
              <a:t>Hvordan får vi </a:t>
            </a:r>
            <a:r>
              <a:rPr lang="da-DK" sz="1000" dirty="0" smtClean="0"/>
              <a:t>universitetsklinikker</a:t>
            </a:r>
            <a:r>
              <a:rPr lang="da-DK" sz="1000" dirty="0"/>
              <a:t>, hvor viden skabes og anvendes på højt, internationalt niveau?</a:t>
            </a:r>
            <a:br>
              <a:rPr lang="da-DK" sz="1000" dirty="0"/>
            </a:br>
            <a:endParaRPr lang="da-DK" sz="1000" dirty="0"/>
          </a:p>
          <a:p>
            <a:pPr>
              <a:defRPr/>
            </a:pPr>
            <a:r>
              <a:rPr lang="da-DK" sz="1000" dirty="0"/>
              <a:t>Hvordan leverer vi uddannelse af høj kvalitet, og giver medarbejdere, elever og studerende mulighed for at opnå læring og udvikle deres kompetencer</a:t>
            </a:r>
            <a:r>
              <a:rPr lang="da-DK" sz="1000" dirty="0" smtClean="0"/>
              <a:t>?</a:t>
            </a:r>
          </a:p>
          <a:p>
            <a:pPr>
              <a:defRPr/>
            </a:pPr>
            <a:endParaRPr lang="da-DK" sz="1000" dirty="0"/>
          </a:p>
          <a:p>
            <a:pPr>
              <a:defRPr/>
            </a:pPr>
            <a:r>
              <a:rPr lang="da-DK" sz="1000" dirty="0" smtClean="0"/>
              <a:t>Hvordan får vi mere fokus på tværprofessionel læring? </a:t>
            </a:r>
            <a:r>
              <a:rPr lang="da-DK" sz="1000" dirty="0"/>
              <a:t/>
            </a:r>
            <a:br>
              <a:rPr lang="da-DK" sz="1000" dirty="0"/>
            </a:br>
            <a:endParaRPr lang="da-DK" sz="1000" dirty="0"/>
          </a:p>
          <a:p>
            <a:pPr>
              <a:defRPr/>
            </a:pPr>
            <a:r>
              <a:rPr lang="da-DK" sz="1000" dirty="0" smtClean="0"/>
              <a:t>Hvordan fremmer vi samarbejde og synergi?</a:t>
            </a:r>
          </a:p>
        </p:txBody>
      </p:sp>
      <p:sp>
        <p:nvSpPr>
          <p:cNvPr id="40964" name="Pladsholder til sidefod 6"/>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40965" name="Bille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641600"/>
            <a:ext cx="324008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itel 4"/>
          <p:cNvSpPr txBox="1">
            <a:spLocks/>
          </p:cNvSpPr>
          <p:nvPr/>
        </p:nvSpPr>
        <p:spPr bwMode="auto">
          <a:xfrm>
            <a:off x="631825" y="1123950"/>
            <a:ext cx="78867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forskning, uddannelse og læring</a:t>
            </a:r>
            <a:endParaRPr lang="da-DK" altLang="da-DK" sz="3000" b="1">
              <a:solidFill>
                <a:srgbClr val="3F3018"/>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felt 18"/>
          <p:cNvSpPr txBox="1"/>
          <p:nvPr/>
        </p:nvSpPr>
        <p:spPr>
          <a:xfrm>
            <a:off x="1995488" y="2276475"/>
            <a:ext cx="5762625" cy="2894013"/>
          </a:xfrm>
          <a:prstGeom prst="rect">
            <a:avLst/>
          </a:prstGeom>
          <a:noFill/>
        </p:spPr>
        <p:txBody>
          <a:bodyPr lIns="0" tIns="0" rIns="0" bIns="0">
            <a:spAutoFit/>
          </a:bodyPr>
          <a:lstStyle/>
          <a:p>
            <a:pPr defTabSz="914134" eaLnBrk="1" fontAlgn="auto" hangingPunct="1">
              <a:lnSpc>
                <a:spcPct val="110000"/>
              </a:lnSpc>
              <a:spcBef>
                <a:spcPts val="0"/>
              </a:spcBef>
              <a:spcAft>
                <a:spcPts val="0"/>
              </a:spcAft>
              <a:defRPr/>
            </a:pPr>
            <a:r>
              <a:rPr lang="da-DK" sz="5698" b="1" dirty="0">
                <a:solidFill>
                  <a:srgbClr val="990033"/>
                </a:solidFill>
                <a:latin typeface="Verdana"/>
              </a:rPr>
              <a:t>Dialog</a:t>
            </a:r>
            <a:br>
              <a:rPr lang="da-DK" sz="5698" b="1" dirty="0">
                <a:solidFill>
                  <a:srgbClr val="990033"/>
                </a:solidFill>
                <a:latin typeface="Verdana"/>
              </a:rPr>
            </a:br>
            <a:r>
              <a:rPr lang="da-DK" sz="5698" b="1" dirty="0">
                <a:solidFill>
                  <a:srgbClr val="990033"/>
                </a:solidFill>
                <a:latin typeface="Verdana"/>
              </a:rPr>
              <a:t>Dygtighed</a:t>
            </a:r>
            <a:br>
              <a:rPr lang="da-DK" sz="5698" b="1" dirty="0">
                <a:solidFill>
                  <a:srgbClr val="990033"/>
                </a:solidFill>
                <a:latin typeface="Verdana"/>
              </a:rPr>
            </a:br>
            <a:r>
              <a:rPr lang="da-DK" sz="5698" b="1" dirty="0">
                <a:solidFill>
                  <a:srgbClr val="990033"/>
                </a:solidFill>
                <a:latin typeface="Verdana"/>
              </a:rPr>
              <a:t>Dristighed</a:t>
            </a:r>
          </a:p>
        </p:txBody>
      </p:sp>
      <p:sp>
        <p:nvSpPr>
          <p:cNvPr id="41987" name="Titel 2"/>
          <p:cNvSpPr>
            <a:spLocks noGrp="1"/>
          </p:cNvSpPr>
          <p:nvPr>
            <p:ph type="title"/>
          </p:nvPr>
        </p:nvSpPr>
        <p:spPr>
          <a:xfrm>
            <a:off x="539750" y="1187450"/>
            <a:ext cx="7559675" cy="900113"/>
          </a:xfrm>
        </p:spPr>
        <p:txBody>
          <a:bodyPr/>
          <a:lstStyle/>
          <a:p>
            <a:pPr eaLnBrk="1" hangingPunct="1"/>
            <a:r>
              <a:rPr lang="da-DK" altLang="da-DK" sz="1800" smtClean="0">
                <a:solidFill>
                  <a:schemeClr val="tx1"/>
                </a:solidFill>
              </a:rPr>
              <a:t>Vi står på Region Midtjyllands 3 værdier</a:t>
            </a:r>
            <a:r>
              <a:rPr lang="da-DK" altLang="da-DK" sz="1800" b="0" smtClean="0">
                <a:solidFill>
                  <a:schemeClr val="tx1"/>
                </a:solidFill>
              </a:rPr>
              <a:t/>
            </a:r>
            <a:br>
              <a:rPr lang="da-DK" altLang="da-DK" sz="1800" b="0" smtClean="0">
                <a:solidFill>
                  <a:schemeClr val="tx1"/>
                </a:solidFill>
              </a:rPr>
            </a:br>
            <a:r>
              <a:rPr lang="da-DK" altLang="da-DK" sz="1800" b="0" smtClean="0">
                <a:solidFill>
                  <a:schemeClr val="tx1"/>
                </a:solidFill>
              </a:rPr>
              <a:t/>
            </a:r>
            <a:br>
              <a:rPr lang="da-DK" altLang="da-DK" sz="1800" b="0" smtClean="0">
                <a:solidFill>
                  <a:schemeClr val="tx1"/>
                </a:solidFill>
              </a:rPr>
            </a:br>
            <a:endParaRPr lang="da-DK" altLang="da-DK" sz="1800" b="0" smtClean="0">
              <a:solidFill>
                <a:schemeClr val="tx1"/>
              </a:solidFill>
            </a:endParaRPr>
          </a:p>
        </p:txBody>
      </p:sp>
      <p:grpSp>
        <p:nvGrpSpPr>
          <p:cNvPr id="21" name="Group 11"/>
          <p:cNvGrpSpPr>
            <a:grpSpLocks noChangeAspect="1"/>
          </p:cNvGrpSpPr>
          <p:nvPr/>
        </p:nvGrpSpPr>
        <p:grpSpPr bwMode="auto">
          <a:xfrm>
            <a:off x="1170677" y="3161905"/>
            <a:ext cx="1023672" cy="2023535"/>
            <a:chOff x="982" y="2049"/>
            <a:chExt cx="860" cy="1700"/>
          </a:xfrm>
          <a:solidFill>
            <a:schemeClr val="accent3"/>
          </a:solidFill>
        </p:grpSpPr>
        <p:sp>
          <p:nvSpPr>
            <p:cNvPr id="23" name="Freeform 12"/>
            <p:cNvSpPr>
              <a:spLocks/>
            </p:cNvSpPr>
            <p:nvPr/>
          </p:nvSpPr>
          <p:spPr bwMode="auto">
            <a:xfrm>
              <a:off x="1093" y="2879"/>
              <a:ext cx="175" cy="165"/>
            </a:xfrm>
            <a:custGeom>
              <a:avLst/>
              <a:gdLst>
                <a:gd name="T0" fmla="*/ 208 w 2912"/>
                <a:gd name="T1" fmla="*/ 1642 h 2736"/>
                <a:gd name="T2" fmla="*/ 1803 w 2912"/>
                <a:gd name="T3" fmla="*/ 2531 h 2736"/>
                <a:gd name="T4" fmla="*/ 2704 w 2912"/>
                <a:gd name="T5" fmla="*/ 958 h 2736"/>
                <a:gd name="T6" fmla="*/ 1318 w 2912"/>
                <a:gd name="T7" fmla="*/ 206 h 2736"/>
                <a:gd name="T8" fmla="*/ 208 w 2912"/>
                <a:gd name="T9" fmla="*/ 1642 h 2736"/>
              </a:gdLst>
              <a:ahLst/>
              <a:cxnLst>
                <a:cxn ang="0">
                  <a:pos x="T0" y="T1"/>
                </a:cxn>
                <a:cxn ang="0">
                  <a:pos x="T2" y="T3"/>
                </a:cxn>
                <a:cxn ang="0">
                  <a:pos x="T4" y="T5"/>
                </a:cxn>
                <a:cxn ang="0">
                  <a:pos x="T6" y="T7"/>
                </a:cxn>
                <a:cxn ang="0">
                  <a:pos x="T8" y="T9"/>
                </a:cxn>
              </a:cxnLst>
              <a:rect l="0" t="0" r="r" b="b"/>
              <a:pathLst>
                <a:path w="2912" h="2736">
                  <a:moveTo>
                    <a:pt x="208" y="1642"/>
                  </a:moveTo>
                  <a:cubicBezTo>
                    <a:pt x="416" y="2326"/>
                    <a:pt x="1110" y="2736"/>
                    <a:pt x="1803" y="2531"/>
                  </a:cubicBezTo>
                  <a:cubicBezTo>
                    <a:pt x="2496" y="2326"/>
                    <a:pt x="2912" y="1642"/>
                    <a:pt x="2704" y="958"/>
                  </a:cubicBezTo>
                  <a:cubicBezTo>
                    <a:pt x="2496" y="206"/>
                    <a:pt x="2011" y="0"/>
                    <a:pt x="1318" y="206"/>
                  </a:cubicBezTo>
                  <a:cubicBezTo>
                    <a:pt x="624" y="411"/>
                    <a:pt x="0" y="958"/>
                    <a:pt x="208" y="1642"/>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24" name="Freeform 13"/>
            <p:cNvSpPr>
              <a:spLocks/>
            </p:cNvSpPr>
            <p:nvPr/>
          </p:nvSpPr>
          <p:spPr bwMode="auto">
            <a:xfrm>
              <a:off x="982" y="2985"/>
              <a:ext cx="512" cy="764"/>
            </a:xfrm>
            <a:custGeom>
              <a:avLst/>
              <a:gdLst>
                <a:gd name="T0" fmla="*/ 0 w 512"/>
                <a:gd name="T1" fmla="*/ 383 h 764"/>
                <a:gd name="T2" fmla="*/ 41 w 512"/>
                <a:gd name="T3" fmla="*/ 378 h 764"/>
                <a:gd name="T4" fmla="*/ 120 w 512"/>
                <a:gd name="T5" fmla="*/ 169 h 764"/>
                <a:gd name="T6" fmla="*/ 124 w 512"/>
                <a:gd name="T7" fmla="*/ 305 h 764"/>
                <a:gd name="T8" fmla="*/ 129 w 512"/>
                <a:gd name="T9" fmla="*/ 719 h 764"/>
                <a:gd name="T10" fmla="*/ 100 w 512"/>
                <a:gd name="T11" fmla="*/ 760 h 764"/>
                <a:gd name="T12" fmla="*/ 174 w 512"/>
                <a:gd name="T13" fmla="*/ 755 h 764"/>
                <a:gd name="T14" fmla="*/ 224 w 512"/>
                <a:gd name="T15" fmla="*/ 395 h 764"/>
                <a:gd name="T16" fmla="*/ 286 w 512"/>
                <a:gd name="T17" fmla="*/ 764 h 764"/>
                <a:gd name="T18" fmla="*/ 355 w 512"/>
                <a:gd name="T19" fmla="*/ 764 h 764"/>
                <a:gd name="T20" fmla="*/ 322 w 512"/>
                <a:gd name="T21" fmla="*/ 722 h 764"/>
                <a:gd name="T22" fmla="*/ 319 w 512"/>
                <a:gd name="T23" fmla="*/ 329 h 764"/>
                <a:gd name="T24" fmla="*/ 289 w 512"/>
                <a:gd name="T25" fmla="*/ 152 h 764"/>
                <a:gd name="T26" fmla="*/ 417 w 512"/>
                <a:gd name="T27" fmla="*/ 169 h 764"/>
                <a:gd name="T28" fmla="*/ 512 w 512"/>
                <a:gd name="T29" fmla="*/ 17 h 764"/>
                <a:gd name="T30" fmla="*/ 496 w 512"/>
                <a:gd name="T31" fmla="*/ 0 h 764"/>
                <a:gd name="T32" fmla="*/ 396 w 512"/>
                <a:gd name="T33" fmla="*/ 119 h 764"/>
                <a:gd name="T34" fmla="*/ 293 w 512"/>
                <a:gd name="T35" fmla="*/ 66 h 764"/>
                <a:gd name="T36" fmla="*/ 100 w 512"/>
                <a:gd name="T37" fmla="*/ 71 h 764"/>
                <a:gd name="T38" fmla="*/ 0 w 512"/>
                <a:gd name="T39" fmla="*/ 38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764">
                  <a:moveTo>
                    <a:pt x="0" y="383"/>
                  </a:moveTo>
                  <a:lnTo>
                    <a:pt x="41" y="378"/>
                  </a:lnTo>
                  <a:lnTo>
                    <a:pt x="120" y="169"/>
                  </a:lnTo>
                  <a:lnTo>
                    <a:pt x="124" y="305"/>
                  </a:lnTo>
                  <a:lnTo>
                    <a:pt x="129" y="719"/>
                  </a:lnTo>
                  <a:lnTo>
                    <a:pt x="100" y="760"/>
                  </a:lnTo>
                  <a:lnTo>
                    <a:pt x="174" y="755"/>
                  </a:lnTo>
                  <a:lnTo>
                    <a:pt x="224" y="395"/>
                  </a:lnTo>
                  <a:lnTo>
                    <a:pt x="286" y="764"/>
                  </a:lnTo>
                  <a:lnTo>
                    <a:pt x="355" y="764"/>
                  </a:lnTo>
                  <a:lnTo>
                    <a:pt x="322" y="722"/>
                  </a:lnTo>
                  <a:lnTo>
                    <a:pt x="319" y="329"/>
                  </a:lnTo>
                  <a:lnTo>
                    <a:pt x="289" y="152"/>
                  </a:lnTo>
                  <a:lnTo>
                    <a:pt x="417" y="169"/>
                  </a:lnTo>
                  <a:lnTo>
                    <a:pt x="512" y="17"/>
                  </a:lnTo>
                  <a:lnTo>
                    <a:pt x="496" y="0"/>
                  </a:lnTo>
                  <a:lnTo>
                    <a:pt x="396" y="119"/>
                  </a:lnTo>
                  <a:lnTo>
                    <a:pt x="293" y="66"/>
                  </a:lnTo>
                  <a:lnTo>
                    <a:pt x="100" y="71"/>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25" name="Freeform 14"/>
            <p:cNvSpPr>
              <a:spLocks/>
            </p:cNvSpPr>
            <p:nvPr/>
          </p:nvSpPr>
          <p:spPr bwMode="auto">
            <a:xfrm>
              <a:off x="1442" y="2170"/>
              <a:ext cx="57" cy="790"/>
            </a:xfrm>
            <a:custGeom>
              <a:avLst/>
              <a:gdLst>
                <a:gd name="T0" fmla="*/ 24 w 57"/>
                <a:gd name="T1" fmla="*/ 0 h 790"/>
                <a:gd name="T2" fmla="*/ 0 w 57"/>
                <a:gd name="T3" fmla="*/ 13 h 790"/>
                <a:gd name="T4" fmla="*/ 41 w 57"/>
                <a:gd name="T5" fmla="*/ 779 h 790"/>
                <a:gd name="T6" fmla="*/ 57 w 57"/>
                <a:gd name="T7" fmla="*/ 790 h 790"/>
                <a:gd name="T8" fmla="*/ 24 w 57"/>
                <a:gd name="T9" fmla="*/ 0 h 790"/>
              </a:gdLst>
              <a:ahLst/>
              <a:cxnLst>
                <a:cxn ang="0">
                  <a:pos x="T0" y="T1"/>
                </a:cxn>
                <a:cxn ang="0">
                  <a:pos x="T2" y="T3"/>
                </a:cxn>
                <a:cxn ang="0">
                  <a:pos x="T4" y="T5"/>
                </a:cxn>
                <a:cxn ang="0">
                  <a:pos x="T6" y="T7"/>
                </a:cxn>
                <a:cxn ang="0">
                  <a:pos x="T8" y="T9"/>
                </a:cxn>
              </a:cxnLst>
              <a:rect l="0" t="0" r="r" b="b"/>
              <a:pathLst>
                <a:path w="57" h="790">
                  <a:moveTo>
                    <a:pt x="24" y="0"/>
                  </a:moveTo>
                  <a:lnTo>
                    <a:pt x="0" y="13"/>
                  </a:lnTo>
                  <a:lnTo>
                    <a:pt x="41" y="779"/>
                  </a:lnTo>
                  <a:lnTo>
                    <a:pt x="57" y="79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26" name="Freeform 15"/>
            <p:cNvSpPr>
              <a:spLocks/>
            </p:cNvSpPr>
            <p:nvPr/>
          </p:nvSpPr>
          <p:spPr bwMode="auto">
            <a:xfrm>
              <a:off x="1064" y="2049"/>
              <a:ext cx="778" cy="164"/>
            </a:xfrm>
            <a:custGeom>
              <a:avLst/>
              <a:gdLst>
                <a:gd name="T0" fmla="*/ 778 w 778"/>
                <a:gd name="T1" fmla="*/ 29 h 164"/>
                <a:gd name="T2" fmla="*/ 757 w 778"/>
                <a:gd name="T3" fmla="*/ 0 h 164"/>
                <a:gd name="T4" fmla="*/ 0 w 778"/>
                <a:gd name="T5" fmla="*/ 143 h 164"/>
                <a:gd name="T6" fmla="*/ 0 w 778"/>
                <a:gd name="T7" fmla="*/ 164 h 164"/>
                <a:gd name="T8" fmla="*/ 778 w 778"/>
                <a:gd name="T9" fmla="*/ 29 h 164"/>
              </a:gdLst>
              <a:ahLst/>
              <a:cxnLst>
                <a:cxn ang="0">
                  <a:pos x="T0" y="T1"/>
                </a:cxn>
                <a:cxn ang="0">
                  <a:pos x="T2" y="T3"/>
                </a:cxn>
                <a:cxn ang="0">
                  <a:pos x="T4" y="T5"/>
                </a:cxn>
                <a:cxn ang="0">
                  <a:pos x="T6" y="T7"/>
                </a:cxn>
                <a:cxn ang="0">
                  <a:pos x="T8" y="T9"/>
                </a:cxn>
              </a:cxnLst>
              <a:rect l="0" t="0" r="r" b="b"/>
              <a:pathLst>
                <a:path w="778" h="164">
                  <a:moveTo>
                    <a:pt x="778" y="29"/>
                  </a:moveTo>
                  <a:lnTo>
                    <a:pt x="757" y="0"/>
                  </a:lnTo>
                  <a:lnTo>
                    <a:pt x="0" y="143"/>
                  </a:lnTo>
                  <a:lnTo>
                    <a:pt x="0" y="164"/>
                  </a:lnTo>
                  <a:lnTo>
                    <a:pt x="778"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grpSp>
      <p:grpSp>
        <p:nvGrpSpPr>
          <p:cNvPr id="27" name="Group 18"/>
          <p:cNvGrpSpPr>
            <a:grpSpLocks noChangeAspect="1"/>
          </p:cNvGrpSpPr>
          <p:nvPr/>
        </p:nvGrpSpPr>
        <p:grpSpPr bwMode="auto">
          <a:xfrm>
            <a:off x="4908265" y="2197341"/>
            <a:ext cx="1878318" cy="1020100"/>
            <a:chOff x="4122" y="1078"/>
            <a:chExt cx="1578" cy="857"/>
          </a:xfrm>
          <a:solidFill>
            <a:schemeClr val="accent3"/>
          </a:solidFill>
        </p:grpSpPr>
        <p:sp>
          <p:nvSpPr>
            <p:cNvPr id="29" name="Freeform 19"/>
            <p:cNvSpPr>
              <a:spLocks/>
            </p:cNvSpPr>
            <p:nvPr/>
          </p:nvSpPr>
          <p:spPr bwMode="auto">
            <a:xfrm>
              <a:off x="4214" y="1127"/>
              <a:ext cx="170" cy="180"/>
            </a:xfrm>
            <a:custGeom>
              <a:avLst/>
              <a:gdLst>
                <a:gd name="T0" fmla="*/ 1021 w 2688"/>
                <a:gd name="T1" fmla="*/ 2683 h 2832"/>
                <a:gd name="T2" fmla="*/ 2514 w 2688"/>
                <a:gd name="T3" fmla="*/ 1516 h 2832"/>
                <a:gd name="T4" fmla="*/ 1792 w 2688"/>
                <a:gd name="T5" fmla="*/ 125 h 2832"/>
                <a:gd name="T6" fmla="*/ 175 w 2688"/>
                <a:gd name="T7" fmla="*/ 1069 h 2832"/>
                <a:gd name="T8" fmla="*/ 1021 w 2688"/>
                <a:gd name="T9" fmla="*/ 2683 h 2832"/>
              </a:gdLst>
              <a:ahLst/>
              <a:cxnLst>
                <a:cxn ang="0">
                  <a:pos x="T0" y="T1"/>
                </a:cxn>
                <a:cxn ang="0">
                  <a:pos x="T2" y="T3"/>
                </a:cxn>
                <a:cxn ang="0">
                  <a:pos x="T4" y="T5"/>
                </a:cxn>
                <a:cxn ang="0">
                  <a:pos x="T6" y="T7"/>
                </a:cxn>
                <a:cxn ang="0">
                  <a:pos x="T8" y="T9"/>
                </a:cxn>
              </a:cxnLst>
              <a:rect l="0" t="0" r="r" b="b"/>
              <a:pathLst>
                <a:path w="2688" h="2832">
                  <a:moveTo>
                    <a:pt x="1021" y="2683"/>
                  </a:moveTo>
                  <a:cubicBezTo>
                    <a:pt x="1668" y="2832"/>
                    <a:pt x="2340" y="2286"/>
                    <a:pt x="2514" y="1516"/>
                  </a:cubicBezTo>
                  <a:cubicBezTo>
                    <a:pt x="2688" y="746"/>
                    <a:pt x="2440" y="249"/>
                    <a:pt x="1792" y="125"/>
                  </a:cubicBezTo>
                  <a:cubicBezTo>
                    <a:pt x="1145" y="0"/>
                    <a:pt x="349" y="299"/>
                    <a:pt x="175" y="1069"/>
                  </a:cubicBezTo>
                  <a:cubicBezTo>
                    <a:pt x="0" y="1839"/>
                    <a:pt x="374" y="2559"/>
                    <a:pt x="1021" y="2683"/>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0" name="Freeform 20"/>
            <p:cNvSpPr>
              <a:spLocks/>
            </p:cNvSpPr>
            <p:nvPr/>
          </p:nvSpPr>
          <p:spPr bwMode="auto">
            <a:xfrm>
              <a:off x="4836" y="1078"/>
              <a:ext cx="169" cy="180"/>
            </a:xfrm>
            <a:custGeom>
              <a:avLst/>
              <a:gdLst>
                <a:gd name="T0" fmla="*/ 1015 w 2672"/>
                <a:gd name="T1" fmla="*/ 2708 h 2832"/>
                <a:gd name="T2" fmla="*/ 2499 w 2672"/>
                <a:gd name="T3" fmla="*/ 1516 h 2832"/>
                <a:gd name="T4" fmla="*/ 1782 w 2672"/>
                <a:gd name="T5" fmla="*/ 125 h 2832"/>
                <a:gd name="T6" fmla="*/ 174 w 2672"/>
                <a:gd name="T7" fmla="*/ 1069 h 2832"/>
                <a:gd name="T8" fmla="*/ 1015 w 2672"/>
                <a:gd name="T9" fmla="*/ 2708 h 2832"/>
              </a:gdLst>
              <a:ahLst/>
              <a:cxnLst>
                <a:cxn ang="0">
                  <a:pos x="T0" y="T1"/>
                </a:cxn>
                <a:cxn ang="0">
                  <a:pos x="T2" y="T3"/>
                </a:cxn>
                <a:cxn ang="0">
                  <a:pos x="T4" y="T5"/>
                </a:cxn>
                <a:cxn ang="0">
                  <a:pos x="T6" y="T7"/>
                </a:cxn>
                <a:cxn ang="0">
                  <a:pos x="T8" y="T9"/>
                </a:cxn>
              </a:cxnLst>
              <a:rect l="0" t="0" r="r" b="b"/>
              <a:pathLst>
                <a:path w="2672" h="2832">
                  <a:moveTo>
                    <a:pt x="1015" y="2708"/>
                  </a:moveTo>
                  <a:cubicBezTo>
                    <a:pt x="1658" y="2832"/>
                    <a:pt x="2326" y="2311"/>
                    <a:pt x="2499" y="1516"/>
                  </a:cubicBezTo>
                  <a:cubicBezTo>
                    <a:pt x="2672" y="746"/>
                    <a:pt x="2425" y="249"/>
                    <a:pt x="1782" y="125"/>
                  </a:cubicBezTo>
                  <a:cubicBezTo>
                    <a:pt x="1139" y="0"/>
                    <a:pt x="347" y="299"/>
                    <a:pt x="174" y="1069"/>
                  </a:cubicBezTo>
                  <a:cubicBezTo>
                    <a:pt x="0" y="1839"/>
                    <a:pt x="372" y="2559"/>
                    <a:pt x="1015" y="2708"/>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1" name="Freeform 21"/>
            <p:cNvSpPr>
              <a:spLocks/>
            </p:cNvSpPr>
            <p:nvPr/>
          </p:nvSpPr>
          <p:spPr bwMode="auto">
            <a:xfrm>
              <a:off x="5446" y="1131"/>
              <a:ext cx="169" cy="178"/>
            </a:xfrm>
            <a:custGeom>
              <a:avLst/>
              <a:gdLst>
                <a:gd name="T0" fmla="*/ 1658 w 2672"/>
                <a:gd name="T1" fmla="*/ 2677 h 2800"/>
                <a:gd name="T2" fmla="*/ 2499 w 2672"/>
                <a:gd name="T3" fmla="*/ 1041 h 2800"/>
                <a:gd name="T4" fmla="*/ 891 w 2672"/>
                <a:gd name="T5" fmla="*/ 124 h 2800"/>
                <a:gd name="T6" fmla="*/ 174 w 2672"/>
                <a:gd name="T7" fmla="*/ 1512 h 2800"/>
                <a:gd name="T8" fmla="*/ 1658 w 2672"/>
                <a:gd name="T9" fmla="*/ 2677 h 2800"/>
              </a:gdLst>
              <a:ahLst/>
              <a:cxnLst>
                <a:cxn ang="0">
                  <a:pos x="T0" y="T1"/>
                </a:cxn>
                <a:cxn ang="0">
                  <a:pos x="T2" y="T3"/>
                </a:cxn>
                <a:cxn ang="0">
                  <a:pos x="T4" y="T5"/>
                </a:cxn>
                <a:cxn ang="0">
                  <a:pos x="T6" y="T7"/>
                </a:cxn>
                <a:cxn ang="0">
                  <a:pos x="T8" y="T9"/>
                </a:cxn>
              </a:cxnLst>
              <a:rect l="0" t="0" r="r" b="b"/>
              <a:pathLst>
                <a:path w="2672" h="2800">
                  <a:moveTo>
                    <a:pt x="1658" y="2677"/>
                  </a:moveTo>
                  <a:cubicBezTo>
                    <a:pt x="2301" y="2553"/>
                    <a:pt x="2672" y="1834"/>
                    <a:pt x="2499" y="1041"/>
                  </a:cubicBezTo>
                  <a:cubicBezTo>
                    <a:pt x="2301" y="273"/>
                    <a:pt x="1534" y="0"/>
                    <a:pt x="891" y="124"/>
                  </a:cubicBezTo>
                  <a:cubicBezTo>
                    <a:pt x="248" y="248"/>
                    <a:pt x="0" y="744"/>
                    <a:pt x="174" y="1512"/>
                  </a:cubicBezTo>
                  <a:cubicBezTo>
                    <a:pt x="347" y="2280"/>
                    <a:pt x="1015" y="2800"/>
                    <a:pt x="1658" y="2677"/>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2" name="Freeform 22"/>
            <p:cNvSpPr>
              <a:spLocks/>
            </p:cNvSpPr>
            <p:nvPr/>
          </p:nvSpPr>
          <p:spPr bwMode="auto">
            <a:xfrm>
              <a:off x="5346" y="1347"/>
              <a:ext cx="354" cy="584"/>
            </a:xfrm>
            <a:custGeom>
              <a:avLst/>
              <a:gdLst>
                <a:gd name="T0" fmla="*/ 331 w 354"/>
                <a:gd name="T1" fmla="*/ 0 h 584"/>
                <a:gd name="T2" fmla="*/ 298 w 354"/>
                <a:gd name="T3" fmla="*/ 0 h 584"/>
                <a:gd name="T4" fmla="*/ 298 w 354"/>
                <a:gd name="T5" fmla="*/ 291 h 584"/>
                <a:gd name="T6" fmla="*/ 14 w 354"/>
                <a:gd name="T7" fmla="*/ 291 h 584"/>
                <a:gd name="T8" fmla="*/ 0 w 354"/>
                <a:gd name="T9" fmla="*/ 584 h 584"/>
                <a:gd name="T10" fmla="*/ 51 w 354"/>
                <a:gd name="T11" fmla="*/ 584 h 584"/>
                <a:gd name="T12" fmla="*/ 64 w 354"/>
                <a:gd name="T13" fmla="*/ 329 h 584"/>
                <a:gd name="T14" fmla="*/ 298 w 354"/>
                <a:gd name="T15" fmla="*/ 329 h 584"/>
                <a:gd name="T16" fmla="*/ 325 w 354"/>
                <a:gd name="T17" fmla="*/ 584 h 584"/>
                <a:gd name="T18" fmla="*/ 354 w 354"/>
                <a:gd name="T19" fmla="*/ 584 h 584"/>
                <a:gd name="T20" fmla="*/ 331 w 354"/>
                <a:gd name="T21"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 h="584">
                  <a:moveTo>
                    <a:pt x="331" y="0"/>
                  </a:moveTo>
                  <a:lnTo>
                    <a:pt x="298" y="0"/>
                  </a:lnTo>
                  <a:lnTo>
                    <a:pt x="298" y="291"/>
                  </a:lnTo>
                  <a:lnTo>
                    <a:pt x="14" y="291"/>
                  </a:lnTo>
                  <a:lnTo>
                    <a:pt x="0" y="584"/>
                  </a:lnTo>
                  <a:lnTo>
                    <a:pt x="51" y="584"/>
                  </a:lnTo>
                  <a:lnTo>
                    <a:pt x="64" y="329"/>
                  </a:lnTo>
                  <a:lnTo>
                    <a:pt x="298" y="329"/>
                  </a:lnTo>
                  <a:lnTo>
                    <a:pt x="325" y="584"/>
                  </a:lnTo>
                  <a:lnTo>
                    <a:pt x="354" y="584"/>
                  </a:lnTo>
                  <a:lnTo>
                    <a:pt x="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3" name="Freeform 23"/>
            <p:cNvSpPr>
              <a:spLocks/>
            </p:cNvSpPr>
            <p:nvPr/>
          </p:nvSpPr>
          <p:spPr bwMode="auto">
            <a:xfrm>
              <a:off x="4122" y="1347"/>
              <a:ext cx="350" cy="584"/>
            </a:xfrm>
            <a:custGeom>
              <a:avLst/>
              <a:gdLst>
                <a:gd name="T0" fmla="*/ 55 w 350"/>
                <a:gd name="T1" fmla="*/ 291 h 584"/>
                <a:gd name="T2" fmla="*/ 55 w 350"/>
                <a:gd name="T3" fmla="*/ 0 h 584"/>
                <a:gd name="T4" fmla="*/ 21 w 350"/>
                <a:gd name="T5" fmla="*/ 0 h 584"/>
                <a:gd name="T6" fmla="*/ 0 w 350"/>
                <a:gd name="T7" fmla="*/ 584 h 584"/>
                <a:gd name="T8" fmla="*/ 26 w 350"/>
                <a:gd name="T9" fmla="*/ 584 h 584"/>
                <a:gd name="T10" fmla="*/ 55 w 350"/>
                <a:gd name="T11" fmla="*/ 329 h 584"/>
                <a:gd name="T12" fmla="*/ 289 w 350"/>
                <a:gd name="T13" fmla="*/ 329 h 584"/>
                <a:gd name="T14" fmla="*/ 301 w 350"/>
                <a:gd name="T15" fmla="*/ 584 h 584"/>
                <a:gd name="T16" fmla="*/ 350 w 350"/>
                <a:gd name="T17" fmla="*/ 584 h 584"/>
                <a:gd name="T18" fmla="*/ 337 w 350"/>
                <a:gd name="T19" fmla="*/ 291 h 584"/>
                <a:gd name="T20" fmla="*/ 55 w 350"/>
                <a:gd name="T21" fmla="*/ 29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584">
                  <a:moveTo>
                    <a:pt x="55" y="291"/>
                  </a:moveTo>
                  <a:lnTo>
                    <a:pt x="55" y="0"/>
                  </a:lnTo>
                  <a:lnTo>
                    <a:pt x="21" y="0"/>
                  </a:lnTo>
                  <a:lnTo>
                    <a:pt x="0" y="584"/>
                  </a:lnTo>
                  <a:lnTo>
                    <a:pt x="26" y="584"/>
                  </a:lnTo>
                  <a:lnTo>
                    <a:pt x="55" y="329"/>
                  </a:lnTo>
                  <a:lnTo>
                    <a:pt x="289" y="329"/>
                  </a:lnTo>
                  <a:lnTo>
                    <a:pt x="301" y="584"/>
                  </a:lnTo>
                  <a:lnTo>
                    <a:pt x="350" y="584"/>
                  </a:lnTo>
                  <a:lnTo>
                    <a:pt x="337" y="291"/>
                  </a:lnTo>
                  <a:lnTo>
                    <a:pt x="55"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4" name="Freeform 24"/>
            <p:cNvSpPr>
              <a:spLocks/>
            </p:cNvSpPr>
            <p:nvPr/>
          </p:nvSpPr>
          <p:spPr bwMode="auto">
            <a:xfrm>
              <a:off x="4210" y="1189"/>
              <a:ext cx="401" cy="734"/>
            </a:xfrm>
            <a:custGeom>
              <a:avLst/>
              <a:gdLst>
                <a:gd name="T0" fmla="*/ 289 w 401"/>
                <a:gd name="T1" fmla="*/ 353 h 734"/>
                <a:gd name="T2" fmla="*/ 138 w 401"/>
                <a:gd name="T3" fmla="*/ 342 h 734"/>
                <a:gd name="T4" fmla="*/ 138 w 401"/>
                <a:gd name="T5" fmla="*/ 202 h 734"/>
                <a:gd name="T6" fmla="*/ 269 w 401"/>
                <a:gd name="T7" fmla="*/ 175 h 734"/>
                <a:gd name="T8" fmla="*/ 330 w 401"/>
                <a:gd name="T9" fmla="*/ 177 h 734"/>
                <a:gd name="T10" fmla="*/ 355 w 401"/>
                <a:gd name="T11" fmla="*/ 148 h 734"/>
                <a:gd name="T12" fmla="*/ 300 w 401"/>
                <a:gd name="T13" fmla="*/ 142 h 734"/>
                <a:gd name="T14" fmla="*/ 324 w 401"/>
                <a:gd name="T15" fmla="*/ 109 h 734"/>
                <a:gd name="T16" fmla="*/ 283 w 401"/>
                <a:gd name="T17" fmla="*/ 142 h 734"/>
                <a:gd name="T18" fmla="*/ 138 w 401"/>
                <a:gd name="T19" fmla="*/ 167 h 734"/>
                <a:gd name="T20" fmla="*/ 138 w 401"/>
                <a:gd name="T21" fmla="*/ 156 h 734"/>
                <a:gd name="T22" fmla="*/ 257 w 401"/>
                <a:gd name="T23" fmla="*/ 88 h 734"/>
                <a:gd name="T24" fmla="*/ 256 w 401"/>
                <a:gd name="T25" fmla="*/ 86 h 734"/>
                <a:gd name="T26" fmla="*/ 311 w 401"/>
                <a:gd name="T27" fmla="*/ 61 h 734"/>
                <a:gd name="T28" fmla="*/ 311 w 401"/>
                <a:gd name="T29" fmla="*/ 21 h 734"/>
                <a:gd name="T30" fmla="*/ 269 w 401"/>
                <a:gd name="T31" fmla="*/ 33 h 734"/>
                <a:gd name="T32" fmla="*/ 275 w 401"/>
                <a:gd name="T33" fmla="*/ 0 h 734"/>
                <a:gd name="T34" fmla="*/ 239 w 401"/>
                <a:gd name="T35" fmla="*/ 53 h 734"/>
                <a:gd name="T36" fmla="*/ 137 w 401"/>
                <a:gd name="T37" fmla="*/ 130 h 734"/>
                <a:gd name="T38" fmla="*/ 0 w 401"/>
                <a:gd name="T39" fmla="*/ 131 h 734"/>
                <a:gd name="T40" fmla="*/ 15 w 401"/>
                <a:gd name="T41" fmla="*/ 422 h 734"/>
                <a:gd name="T42" fmla="*/ 249 w 401"/>
                <a:gd name="T43" fmla="*/ 432 h 734"/>
                <a:gd name="T44" fmla="*/ 289 w 401"/>
                <a:gd name="T45" fmla="*/ 734 h 734"/>
                <a:gd name="T46" fmla="*/ 401 w 401"/>
                <a:gd name="T47" fmla="*/ 734 h 734"/>
                <a:gd name="T48" fmla="*/ 342 w 401"/>
                <a:gd name="T49" fmla="*/ 691 h 734"/>
                <a:gd name="T50" fmla="*/ 289 w 401"/>
                <a:gd name="T51" fmla="*/ 353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1" h="734">
                  <a:moveTo>
                    <a:pt x="289" y="353"/>
                  </a:moveTo>
                  <a:lnTo>
                    <a:pt x="138" y="342"/>
                  </a:lnTo>
                  <a:lnTo>
                    <a:pt x="138" y="202"/>
                  </a:lnTo>
                  <a:lnTo>
                    <a:pt x="269" y="175"/>
                  </a:lnTo>
                  <a:lnTo>
                    <a:pt x="330" y="177"/>
                  </a:lnTo>
                  <a:lnTo>
                    <a:pt x="355" y="148"/>
                  </a:lnTo>
                  <a:lnTo>
                    <a:pt x="300" y="142"/>
                  </a:lnTo>
                  <a:lnTo>
                    <a:pt x="324" y="109"/>
                  </a:lnTo>
                  <a:lnTo>
                    <a:pt x="283" y="142"/>
                  </a:lnTo>
                  <a:lnTo>
                    <a:pt x="138" y="167"/>
                  </a:lnTo>
                  <a:lnTo>
                    <a:pt x="138" y="156"/>
                  </a:lnTo>
                  <a:lnTo>
                    <a:pt x="257" y="88"/>
                  </a:lnTo>
                  <a:lnTo>
                    <a:pt x="256" y="86"/>
                  </a:lnTo>
                  <a:lnTo>
                    <a:pt x="311" y="61"/>
                  </a:lnTo>
                  <a:lnTo>
                    <a:pt x="311" y="21"/>
                  </a:lnTo>
                  <a:lnTo>
                    <a:pt x="269" y="33"/>
                  </a:lnTo>
                  <a:lnTo>
                    <a:pt x="275" y="0"/>
                  </a:lnTo>
                  <a:lnTo>
                    <a:pt x="239" y="53"/>
                  </a:lnTo>
                  <a:lnTo>
                    <a:pt x="137" y="130"/>
                  </a:lnTo>
                  <a:lnTo>
                    <a:pt x="0" y="131"/>
                  </a:lnTo>
                  <a:lnTo>
                    <a:pt x="15" y="422"/>
                  </a:lnTo>
                  <a:lnTo>
                    <a:pt x="249" y="432"/>
                  </a:lnTo>
                  <a:lnTo>
                    <a:pt x="289" y="734"/>
                  </a:lnTo>
                  <a:lnTo>
                    <a:pt x="401" y="734"/>
                  </a:lnTo>
                  <a:lnTo>
                    <a:pt x="342" y="691"/>
                  </a:lnTo>
                  <a:lnTo>
                    <a:pt x="289"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5" name="Freeform 25"/>
            <p:cNvSpPr>
              <a:spLocks noEditPoints="1"/>
            </p:cNvSpPr>
            <p:nvPr/>
          </p:nvSpPr>
          <p:spPr bwMode="auto">
            <a:xfrm>
              <a:off x="4373" y="1250"/>
              <a:ext cx="1072" cy="685"/>
            </a:xfrm>
            <a:custGeom>
              <a:avLst/>
              <a:gdLst>
                <a:gd name="T0" fmla="*/ 650 w 1072"/>
                <a:gd name="T1" fmla="*/ 473 h 685"/>
                <a:gd name="T2" fmla="*/ 612 w 1072"/>
                <a:gd name="T3" fmla="*/ 275 h 685"/>
                <a:gd name="T4" fmla="*/ 1072 w 1072"/>
                <a:gd name="T5" fmla="*/ 275 h 685"/>
                <a:gd name="T6" fmla="*/ 1072 w 1072"/>
                <a:gd name="T7" fmla="*/ 225 h 685"/>
                <a:gd name="T8" fmla="*/ 672 w 1072"/>
                <a:gd name="T9" fmla="*/ 225 h 685"/>
                <a:gd name="T10" fmla="*/ 593 w 1072"/>
                <a:gd name="T11" fmla="*/ 222 h 685"/>
                <a:gd name="T12" fmla="*/ 614 w 1072"/>
                <a:gd name="T13" fmla="*/ 93 h 685"/>
                <a:gd name="T14" fmla="*/ 672 w 1072"/>
                <a:gd name="T15" fmla="*/ 225 h 685"/>
                <a:gd name="T16" fmla="*/ 792 w 1072"/>
                <a:gd name="T17" fmla="*/ 84 h 685"/>
                <a:gd name="T18" fmla="*/ 782 w 1072"/>
                <a:gd name="T19" fmla="*/ 74 h 685"/>
                <a:gd name="T20" fmla="*/ 828 w 1072"/>
                <a:gd name="T21" fmla="*/ 33 h 685"/>
                <a:gd name="T22" fmla="*/ 818 w 1072"/>
                <a:gd name="T23" fmla="*/ 0 h 685"/>
                <a:gd name="T24" fmla="*/ 787 w 1072"/>
                <a:gd name="T25" fmla="*/ 30 h 685"/>
                <a:gd name="T26" fmla="*/ 784 w 1072"/>
                <a:gd name="T27" fmla="*/ 11 h 685"/>
                <a:gd name="T28" fmla="*/ 780 w 1072"/>
                <a:gd name="T29" fmla="*/ 1 h 685"/>
                <a:gd name="T30" fmla="*/ 766 w 1072"/>
                <a:gd name="T31" fmla="*/ 60 h 685"/>
                <a:gd name="T32" fmla="*/ 758 w 1072"/>
                <a:gd name="T33" fmla="*/ 51 h 685"/>
                <a:gd name="T34" fmla="*/ 685 w 1072"/>
                <a:gd name="T35" fmla="*/ 145 h 685"/>
                <a:gd name="T36" fmla="*/ 636 w 1072"/>
                <a:gd name="T37" fmla="*/ 17 h 685"/>
                <a:gd name="T38" fmla="*/ 429 w 1072"/>
                <a:gd name="T39" fmla="*/ 33 h 685"/>
                <a:gd name="T40" fmla="*/ 346 w 1072"/>
                <a:gd name="T41" fmla="*/ 225 h 685"/>
                <a:gd name="T42" fmla="*/ 0 w 1072"/>
                <a:gd name="T43" fmla="*/ 225 h 685"/>
                <a:gd name="T44" fmla="*/ 0 w 1072"/>
                <a:gd name="T45" fmla="*/ 275 h 685"/>
                <a:gd name="T46" fmla="*/ 463 w 1072"/>
                <a:gd name="T47" fmla="*/ 271 h 685"/>
                <a:gd name="T48" fmla="*/ 429 w 1072"/>
                <a:gd name="T49" fmla="*/ 478 h 685"/>
                <a:gd name="T50" fmla="*/ 480 w 1072"/>
                <a:gd name="T51" fmla="*/ 478 h 685"/>
                <a:gd name="T52" fmla="*/ 482 w 1072"/>
                <a:gd name="T53" fmla="*/ 601 h 685"/>
                <a:gd name="T54" fmla="*/ 419 w 1072"/>
                <a:gd name="T55" fmla="*/ 685 h 685"/>
                <a:gd name="T56" fmla="*/ 514 w 1072"/>
                <a:gd name="T57" fmla="*/ 640 h 685"/>
                <a:gd name="T58" fmla="*/ 516 w 1072"/>
                <a:gd name="T59" fmla="*/ 476 h 685"/>
                <a:gd name="T60" fmla="*/ 546 w 1072"/>
                <a:gd name="T61" fmla="*/ 476 h 685"/>
                <a:gd name="T62" fmla="*/ 549 w 1072"/>
                <a:gd name="T63" fmla="*/ 639 h 685"/>
                <a:gd name="T64" fmla="*/ 631 w 1072"/>
                <a:gd name="T65" fmla="*/ 677 h 685"/>
                <a:gd name="T66" fmla="*/ 576 w 1072"/>
                <a:gd name="T67" fmla="*/ 607 h 685"/>
                <a:gd name="T68" fmla="*/ 587 w 1072"/>
                <a:gd name="T69" fmla="*/ 475 h 685"/>
                <a:gd name="T70" fmla="*/ 650 w 1072"/>
                <a:gd name="T71" fmla="*/ 473 h 685"/>
                <a:gd name="T72" fmla="*/ 468 w 1072"/>
                <a:gd name="T73" fmla="*/ 225 h 685"/>
                <a:gd name="T74" fmla="*/ 397 w 1072"/>
                <a:gd name="T75" fmla="*/ 230 h 685"/>
                <a:gd name="T76" fmla="*/ 458 w 1072"/>
                <a:gd name="T77" fmla="*/ 101 h 685"/>
                <a:gd name="T78" fmla="*/ 474 w 1072"/>
                <a:gd name="T79" fmla="*/ 186 h 685"/>
                <a:gd name="T80" fmla="*/ 468 w 1072"/>
                <a:gd name="T81" fmla="*/ 22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2" h="685">
                  <a:moveTo>
                    <a:pt x="650" y="473"/>
                  </a:moveTo>
                  <a:lnTo>
                    <a:pt x="612" y="275"/>
                  </a:lnTo>
                  <a:lnTo>
                    <a:pt x="1072" y="275"/>
                  </a:lnTo>
                  <a:lnTo>
                    <a:pt x="1072" y="225"/>
                  </a:lnTo>
                  <a:lnTo>
                    <a:pt x="672" y="225"/>
                  </a:lnTo>
                  <a:lnTo>
                    <a:pt x="593" y="222"/>
                  </a:lnTo>
                  <a:lnTo>
                    <a:pt x="614" y="93"/>
                  </a:lnTo>
                  <a:lnTo>
                    <a:pt x="672" y="225"/>
                  </a:lnTo>
                  <a:lnTo>
                    <a:pt x="792" y="84"/>
                  </a:lnTo>
                  <a:lnTo>
                    <a:pt x="782" y="74"/>
                  </a:lnTo>
                  <a:lnTo>
                    <a:pt x="828" y="33"/>
                  </a:lnTo>
                  <a:lnTo>
                    <a:pt x="818" y="0"/>
                  </a:lnTo>
                  <a:lnTo>
                    <a:pt x="787" y="30"/>
                  </a:lnTo>
                  <a:lnTo>
                    <a:pt x="784" y="11"/>
                  </a:lnTo>
                  <a:lnTo>
                    <a:pt x="780" y="1"/>
                  </a:lnTo>
                  <a:lnTo>
                    <a:pt x="766" y="60"/>
                  </a:lnTo>
                  <a:lnTo>
                    <a:pt x="758" y="51"/>
                  </a:lnTo>
                  <a:lnTo>
                    <a:pt x="685" y="145"/>
                  </a:lnTo>
                  <a:lnTo>
                    <a:pt x="636" y="17"/>
                  </a:lnTo>
                  <a:lnTo>
                    <a:pt x="429" y="33"/>
                  </a:lnTo>
                  <a:lnTo>
                    <a:pt x="346" y="225"/>
                  </a:lnTo>
                  <a:lnTo>
                    <a:pt x="0" y="225"/>
                  </a:lnTo>
                  <a:lnTo>
                    <a:pt x="0" y="275"/>
                  </a:lnTo>
                  <a:lnTo>
                    <a:pt x="463" y="271"/>
                  </a:lnTo>
                  <a:lnTo>
                    <a:pt x="429" y="478"/>
                  </a:lnTo>
                  <a:lnTo>
                    <a:pt x="480" y="478"/>
                  </a:lnTo>
                  <a:lnTo>
                    <a:pt x="482" y="601"/>
                  </a:lnTo>
                  <a:lnTo>
                    <a:pt x="419" y="685"/>
                  </a:lnTo>
                  <a:lnTo>
                    <a:pt x="514" y="640"/>
                  </a:lnTo>
                  <a:lnTo>
                    <a:pt x="516" y="476"/>
                  </a:lnTo>
                  <a:lnTo>
                    <a:pt x="546" y="476"/>
                  </a:lnTo>
                  <a:lnTo>
                    <a:pt x="549" y="639"/>
                  </a:lnTo>
                  <a:lnTo>
                    <a:pt x="631" y="677"/>
                  </a:lnTo>
                  <a:lnTo>
                    <a:pt x="576" y="607"/>
                  </a:lnTo>
                  <a:lnTo>
                    <a:pt x="587" y="475"/>
                  </a:lnTo>
                  <a:lnTo>
                    <a:pt x="650" y="473"/>
                  </a:lnTo>
                  <a:close/>
                  <a:moveTo>
                    <a:pt x="468" y="225"/>
                  </a:moveTo>
                  <a:lnTo>
                    <a:pt x="397" y="230"/>
                  </a:lnTo>
                  <a:lnTo>
                    <a:pt x="458" y="101"/>
                  </a:lnTo>
                  <a:lnTo>
                    <a:pt x="474" y="186"/>
                  </a:lnTo>
                  <a:lnTo>
                    <a:pt x="468"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36" name="Freeform 26"/>
            <p:cNvSpPr>
              <a:spLocks/>
            </p:cNvSpPr>
            <p:nvPr/>
          </p:nvSpPr>
          <p:spPr bwMode="auto">
            <a:xfrm>
              <a:off x="5185" y="1327"/>
              <a:ext cx="423" cy="596"/>
            </a:xfrm>
            <a:custGeom>
              <a:avLst/>
              <a:gdLst>
                <a:gd name="T0" fmla="*/ 407 w 423"/>
                <a:gd name="T1" fmla="*/ 287 h 596"/>
                <a:gd name="T2" fmla="*/ 423 w 423"/>
                <a:gd name="T3" fmla="*/ 0 h 596"/>
                <a:gd name="T4" fmla="*/ 285 w 423"/>
                <a:gd name="T5" fmla="*/ 0 h 596"/>
                <a:gd name="T6" fmla="*/ 285 w 423"/>
                <a:gd name="T7" fmla="*/ 20 h 596"/>
                <a:gd name="T8" fmla="*/ 66 w 423"/>
                <a:gd name="T9" fmla="*/ 89 h 596"/>
                <a:gd name="T10" fmla="*/ 72 w 423"/>
                <a:gd name="T11" fmla="*/ 93 h 596"/>
                <a:gd name="T12" fmla="*/ 0 w 423"/>
                <a:gd name="T13" fmla="*/ 113 h 596"/>
                <a:gd name="T14" fmla="*/ 8 w 423"/>
                <a:gd name="T15" fmla="*/ 121 h 596"/>
                <a:gd name="T16" fmla="*/ 96 w 423"/>
                <a:gd name="T17" fmla="*/ 109 h 596"/>
                <a:gd name="T18" fmla="*/ 102 w 423"/>
                <a:gd name="T19" fmla="*/ 114 h 596"/>
                <a:gd name="T20" fmla="*/ 285 w 423"/>
                <a:gd name="T21" fmla="*/ 65 h 596"/>
                <a:gd name="T22" fmla="*/ 285 w 423"/>
                <a:gd name="T23" fmla="*/ 208 h 596"/>
                <a:gd name="T24" fmla="*/ 136 w 423"/>
                <a:gd name="T25" fmla="*/ 220 h 596"/>
                <a:gd name="T26" fmla="*/ 83 w 423"/>
                <a:gd name="T27" fmla="*/ 554 h 596"/>
                <a:gd name="T28" fmla="*/ 25 w 423"/>
                <a:gd name="T29" fmla="*/ 596 h 596"/>
                <a:gd name="T30" fmla="*/ 136 w 423"/>
                <a:gd name="T31" fmla="*/ 596 h 596"/>
                <a:gd name="T32" fmla="*/ 175 w 423"/>
                <a:gd name="T33" fmla="*/ 299 h 596"/>
                <a:gd name="T34" fmla="*/ 407 w 423"/>
                <a:gd name="T35" fmla="*/ 28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 h="596">
                  <a:moveTo>
                    <a:pt x="407" y="287"/>
                  </a:moveTo>
                  <a:lnTo>
                    <a:pt x="423" y="0"/>
                  </a:lnTo>
                  <a:lnTo>
                    <a:pt x="285" y="0"/>
                  </a:lnTo>
                  <a:lnTo>
                    <a:pt x="285" y="20"/>
                  </a:lnTo>
                  <a:lnTo>
                    <a:pt x="66" y="89"/>
                  </a:lnTo>
                  <a:lnTo>
                    <a:pt x="72" y="93"/>
                  </a:lnTo>
                  <a:lnTo>
                    <a:pt x="0" y="113"/>
                  </a:lnTo>
                  <a:lnTo>
                    <a:pt x="8" y="121"/>
                  </a:lnTo>
                  <a:lnTo>
                    <a:pt x="96" y="109"/>
                  </a:lnTo>
                  <a:lnTo>
                    <a:pt x="102" y="114"/>
                  </a:lnTo>
                  <a:lnTo>
                    <a:pt x="285" y="65"/>
                  </a:lnTo>
                  <a:lnTo>
                    <a:pt x="285" y="208"/>
                  </a:lnTo>
                  <a:lnTo>
                    <a:pt x="136" y="220"/>
                  </a:lnTo>
                  <a:lnTo>
                    <a:pt x="83" y="554"/>
                  </a:lnTo>
                  <a:lnTo>
                    <a:pt x="25" y="596"/>
                  </a:lnTo>
                  <a:lnTo>
                    <a:pt x="136" y="596"/>
                  </a:lnTo>
                  <a:lnTo>
                    <a:pt x="175" y="299"/>
                  </a:lnTo>
                  <a:lnTo>
                    <a:pt x="407" y="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grpSp>
      <p:grpSp>
        <p:nvGrpSpPr>
          <p:cNvPr id="37" name="Group 29"/>
          <p:cNvGrpSpPr>
            <a:grpSpLocks noChangeAspect="1"/>
          </p:cNvGrpSpPr>
          <p:nvPr/>
        </p:nvGrpSpPr>
        <p:grpSpPr bwMode="auto">
          <a:xfrm>
            <a:off x="6107711" y="4079768"/>
            <a:ext cx="893927" cy="2912701"/>
            <a:chOff x="5130" y="2796"/>
            <a:chExt cx="751" cy="2447"/>
          </a:xfrm>
          <a:solidFill>
            <a:schemeClr val="accent3"/>
          </a:solidFill>
        </p:grpSpPr>
        <p:sp>
          <p:nvSpPr>
            <p:cNvPr id="39" name="Freeform 30"/>
            <p:cNvSpPr>
              <a:spLocks/>
            </p:cNvSpPr>
            <p:nvPr/>
          </p:nvSpPr>
          <p:spPr bwMode="auto">
            <a:xfrm>
              <a:off x="5463" y="3829"/>
              <a:ext cx="23" cy="1414"/>
            </a:xfrm>
            <a:custGeom>
              <a:avLst/>
              <a:gdLst>
                <a:gd name="T0" fmla="*/ 0 w 23"/>
                <a:gd name="T1" fmla="*/ 0 h 1414"/>
                <a:gd name="T2" fmla="*/ 23 w 23"/>
                <a:gd name="T3" fmla="*/ 11 h 1414"/>
                <a:gd name="T4" fmla="*/ 23 w 23"/>
                <a:gd name="T5" fmla="*/ 1406 h 1414"/>
                <a:gd name="T6" fmla="*/ 6 w 23"/>
                <a:gd name="T7" fmla="*/ 1414 h 1414"/>
                <a:gd name="T8" fmla="*/ 0 w 23"/>
                <a:gd name="T9" fmla="*/ 0 h 1414"/>
              </a:gdLst>
              <a:ahLst/>
              <a:cxnLst>
                <a:cxn ang="0">
                  <a:pos x="T0" y="T1"/>
                </a:cxn>
                <a:cxn ang="0">
                  <a:pos x="T2" y="T3"/>
                </a:cxn>
                <a:cxn ang="0">
                  <a:pos x="T4" y="T5"/>
                </a:cxn>
                <a:cxn ang="0">
                  <a:pos x="T6" y="T7"/>
                </a:cxn>
                <a:cxn ang="0">
                  <a:pos x="T8" y="T9"/>
                </a:cxn>
              </a:cxnLst>
              <a:rect l="0" t="0" r="r" b="b"/>
              <a:pathLst>
                <a:path w="23" h="1414">
                  <a:moveTo>
                    <a:pt x="0" y="0"/>
                  </a:moveTo>
                  <a:lnTo>
                    <a:pt x="23" y="11"/>
                  </a:lnTo>
                  <a:lnTo>
                    <a:pt x="23" y="1406"/>
                  </a:lnTo>
                  <a:lnTo>
                    <a:pt x="6" y="14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40" name="Freeform 31"/>
            <p:cNvSpPr>
              <a:spLocks/>
            </p:cNvSpPr>
            <p:nvPr/>
          </p:nvSpPr>
          <p:spPr bwMode="auto">
            <a:xfrm>
              <a:off x="5130" y="3710"/>
              <a:ext cx="751" cy="172"/>
            </a:xfrm>
            <a:custGeom>
              <a:avLst/>
              <a:gdLst>
                <a:gd name="T0" fmla="*/ 0 w 751"/>
                <a:gd name="T1" fmla="*/ 29 h 172"/>
                <a:gd name="T2" fmla="*/ 16 w 751"/>
                <a:gd name="T3" fmla="*/ 0 h 172"/>
                <a:gd name="T4" fmla="*/ 751 w 751"/>
                <a:gd name="T5" fmla="*/ 150 h 172"/>
                <a:gd name="T6" fmla="*/ 748 w 751"/>
                <a:gd name="T7" fmla="*/ 172 h 172"/>
                <a:gd name="T8" fmla="*/ 0 w 751"/>
                <a:gd name="T9" fmla="*/ 29 h 172"/>
              </a:gdLst>
              <a:ahLst/>
              <a:cxnLst>
                <a:cxn ang="0">
                  <a:pos x="T0" y="T1"/>
                </a:cxn>
                <a:cxn ang="0">
                  <a:pos x="T2" y="T3"/>
                </a:cxn>
                <a:cxn ang="0">
                  <a:pos x="T4" y="T5"/>
                </a:cxn>
                <a:cxn ang="0">
                  <a:pos x="T6" y="T7"/>
                </a:cxn>
                <a:cxn ang="0">
                  <a:pos x="T8" y="T9"/>
                </a:cxn>
              </a:cxnLst>
              <a:rect l="0" t="0" r="r" b="b"/>
              <a:pathLst>
                <a:path w="751" h="172">
                  <a:moveTo>
                    <a:pt x="0" y="29"/>
                  </a:moveTo>
                  <a:lnTo>
                    <a:pt x="16" y="0"/>
                  </a:lnTo>
                  <a:lnTo>
                    <a:pt x="751" y="150"/>
                  </a:lnTo>
                  <a:lnTo>
                    <a:pt x="748" y="172"/>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41" name="Freeform 32"/>
            <p:cNvSpPr>
              <a:spLocks/>
            </p:cNvSpPr>
            <p:nvPr/>
          </p:nvSpPr>
          <p:spPr bwMode="auto">
            <a:xfrm>
              <a:off x="5346" y="2913"/>
              <a:ext cx="184" cy="171"/>
            </a:xfrm>
            <a:custGeom>
              <a:avLst/>
              <a:gdLst>
                <a:gd name="T0" fmla="*/ 1479 w 2896"/>
                <a:gd name="T1" fmla="*/ 123 h 2688"/>
                <a:gd name="T2" fmla="*/ 2773 w 2896"/>
                <a:gd name="T3" fmla="*/ 1528 h 2688"/>
                <a:gd name="T4" fmla="*/ 1171 w 2896"/>
                <a:gd name="T5" fmla="*/ 2566 h 2688"/>
                <a:gd name="T6" fmla="*/ 124 w 2896"/>
                <a:gd name="T7" fmla="*/ 1039 h 2688"/>
                <a:gd name="T8" fmla="*/ 1479 w 2896"/>
                <a:gd name="T9" fmla="*/ 123 h 2688"/>
              </a:gdLst>
              <a:ahLst/>
              <a:cxnLst>
                <a:cxn ang="0">
                  <a:pos x="T0" y="T1"/>
                </a:cxn>
                <a:cxn ang="0">
                  <a:pos x="T2" y="T3"/>
                </a:cxn>
                <a:cxn ang="0">
                  <a:pos x="T4" y="T5"/>
                </a:cxn>
                <a:cxn ang="0">
                  <a:pos x="T6" y="T7"/>
                </a:cxn>
                <a:cxn ang="0">
                  <a:pos x="T8" y="T9"/>
                </a:cxn>
              </a:cxnLst>
              <a:rect l="0" t="0" r="r" b="b"/>
              <a:pathLst>
                <a:path w="2896" h="2688">
                  <a:moveTo>
                    <a:pt x="1479" y="123"/>
                  </a:moveTo>
                  <a:cubicBezTo>
                    <a:pt x="2219" y="245"/>
                    <a:pt x="2896" y="795"/>
                    <a:pt x="2773" y="1528"/>
                  </a:cubicBezTo>
                  <a:cubicBezTo>
                    <a:pt x="2650" y="2261"/>
                    <a:pt x="1911" y="2688"/>
                    <a:pt x="1171" y="2566"/>
                  </a:cubicBezTo>
                  <a:cubicBezTo>
                    <a:pt x="493" y="2444"/>
                    <a:pt x="0" y="1772"/>
                    <a:pt x="124" y="1039"/>
                  </a:cubicBezTo>
                  <a:cubicBezTo>
                    <a:pt x="247" y="306"/>
                    <a:pt x="740" y="0"/>
                    <a:pt x="1479" y="123"/>
                  </a:cubicBezTo>
                </a:path>
              </a:pathLst>
            </a:custGeom>
            <a:grpFill/>
            <a:ln w="0">
              <a:noFill/>
              <a:prstDash val="solid"/>
              <a:round/>
              <a:headEnd/>
              <a:tailEnd/>
            </a:ln>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sp>
          <p:nvSpPr>
            <p:cNvPr id="42" name="Freeform 33"/>
            <p:cNvSpPr>
              <a:spLocks/>
            </p:cNvSpPr>
            <p:nvPr/>
          </p:nvSpPr>
          <p:spPr bwMode="auto">
            <a:xfrm>
              <a:off x="5159" y="2796"/>
              <a:ext cx="570" cy="1004"/>
            </a:xfrm>
            <a:custGeom>
              <a:avLst/>
              <a:gdLst>
                <a:gd name="T0" fmla="*/ 246 w 570"/>
                <a:gd name="T1" fmla="*/ 344 h 1004"/>
                <a:gd name="T2" fmla="*/ 400 w 570"/>
                <a:gd name="T3" fmla="*/ 243 h 1004"/>
                <a:gd name="T4" fmla="*/ 419 w 570"/>
                <a:gd name="T5" fmla="*/ 118 h 1004"/>
                <a:gd name="T6" fmla="*/ 249 w 570"/>
                <a:gd name="T7" fmla="*/ 4 h 1004"/>
                <a:gd name="T8" fmla="*/ 289 w 570"/>
                <a:gd name="T9" fmla="*/ 0 h 1004"/>
                <a:gd name="T10" fmla="*/ 471 w 570"/>
                <a:gd name="T11" fmla="*/ 102 h 1004"/>
                <a:gd name="T12" fmla="*/ 467 w 570"/>
                <a:gd name="T13" fmla="*/ 312 h 1004"/>
                <a:gd name="T14" fmla="*/ 530 w 570"/>
                <a:gd name="T15" fmla="*/ 523 h 1004"/>
                <a:gd name="T16" fmla="*/ 530 w 570"/>
                <a:gd name="T17" fmla="*/ 523 h 1004"/>
                <a:gd name="T18" fmla="*/ 499 w 570"/>
                <a:gd name="T19" fmla="*/ 935 h 1004"/>
                <a:gd name="T20" fmla="*/ 570 w 570"/>
                <a:gd name="T21" fmla="*/ 1004 h 1004"/>
                <a:gd name="T22" fmla="*/ 416 w 570"/>
                <a:gd name="T23" fmla="*/ 966 h 1004"/>
                <a:gd name="T24" fmla="*/ 439 w 570"/>
                <a:gd name="T25" fmla="*/ 736 h 1004"/>
                <a:gd name="T26" fmla="*/ 416 w 570"/>
                <a:gd name="T27" fmla="*/ 630 h 1004"/>
                <a:gd name="T28" fmla="*/ 360 w 570"/>
                <a:gd name="T29" fmla="*/ 708 h 1004"/>
                <a:gd name="T30" fmla="*/ 277 w 570"/>
                <a:gd name="T31" fmla="*/ 923 h 1004"/>
                <a:gd name="T32" fmla="*/ 159 w 570"/>
                <a:gd name="T33" fmla="*/ 923 h 1004"/>
                <a:gd name="T34" fmla="*/ 221 w 570"/>
                <a:gd name="T35" fmla="*/ 872 h 1004"/>
                <a:gd name="T36" fmla="*/ 301 w 570"/>
                <a:gd name="T37" fmla="*/ 673 h 1004"/>
                <a:gd name="T38" fmla="*/ 337 w 570"/>
                <a:gd name="T39" fmla="*/ 548 h 1004"/>
                <a:gd name="T40" fmla="*/ 273 w 570"/>
                <a:gd name="T41" fmla="*/ 403 h 1004"/>
                <a:gd name="T42" fmla="*/ 0 w 570"/>
                <a:gd name="T43" fmla="*/ 344 h 1004"/>
                <a:gd name="T44" fmla="*/ 23 w 570"/>
                <a:gd name="T45" fmla="*/ 329 h 1004"/>
                <a:gd name="T46" fmla="*/ 246 w 570"/>
                <a:gd name="T47" fmla="*/ 34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0" h="1004">
                  <a:moveTo>
                    <a:pt x="246" y="344"/>
                  </a:moveTo>
                  <a:lnTo>
                    <a:pt x="400" y="243"/>
                  </a:lnTo>
                  <a:lnTo>
                    <a:pt x="419" y="118"/>
                  </a:lnTo>
                  <a:lnTo>
                    <a:pt x="249" y="4"/>
                  </a:lnTo>
                  <a:lnTo>
                    <a:pt x="289" y="0"/>
                  </a:lnTo>
                  <a:lnTo>
                    <a:pt x="471" y="102"/>
                  </a:lnTo>
                  <a:lnTo>
                    <a:pt x="467" y="312"/>
                  </a:lnTo>
                  <a:lnTo>
                    <a:pt x="530" y="523"/>
                  </a:lnTo>
                  <a:lnTo>
                    <a:pt x="530" y="523"/>
                  </a:lnTo>
                  <a:lnTo>
                    <a:pt x="499" y="935"/>
                  </a:lnTo>
                  <a:lnTo>
                    <a:pt x="570" y="1004"/>
                  </a:lnTo>
                  <a:lnTo>
                    <a:pt x="416" y="966"/>
                  </a:lnTo>
                  <a:lnTo>
                    <a:pt x="439" y="736"/>
                  </a:lnTo>
                  <a:lnTo>
                    <a:pt x="416" y="630"/>
                  </a:lnTo>
                  <a:lnTo>
                    <a:pt x="360" y="708"/>
                  </a:lnTo>
                  <a:lnTo>
                    <a:pt x="277" y="923"/>
                  </a:lnTo>
                  <a:lnTo>
                    <a:pt x="159" y="923"/>
                  </a:lnTo>
                  <a:lnTo>
                    <a:pt x="221" y="872"/>
                  </a:lnTo>
                  <a:lnTo>
                    <a:pt x="301" y="673"/>
                  </a:lnTo>
                  <a:lnTo>
                    <a:pt x="337" y="548"/>
                  </a:lnTo>
                  <a:lnTo>
                    <a:pt x="273" y="403"/>
                  </a:lnTo>
                  <a:lnTo>
                    <a:pt x="0" y="344"/>
                  </a:lnTo>
                  <a:lnTo>
                    <a:pt x="23" y="329"/>
                  </a:lnTo>
                  <a:lnTo>
                    <a:pt x="246"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62" tIns="34281" rIns="68562" bIns="34281"/>
            <a:lstStyle/>
            <a:p>
              <a:pPr defTabSz="914134" eaLnBrk="1" fontAlgn="auto" hangingPunct="1">
                <a:spcBef>
                  <a:spcPts val="0"/>
                </a:spcBef>
                <a:spcAft>
                  <a:spcPts val="0"/>
                </a:spcAft>
                <a:defRPr/>
              </a:pPr>
              <a:endParaRPr lang="da-DK" sz="1800">
                <a:solidFill>
                  <a:srgbClr val="000000"/>
                </a:solidFill>
                <a:latin typeface="Verdana"/>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1042988" y="1062038"/>
            <a:ext cx="7197725" cy="914400"/>
          </a:xfrm>
        </p:spPr>
        <p:txBody>
          <a:bodyPr/>
          <a:lstStyle/>
          <a:p>
            <a:r>
              <a:rPr lang="da-DK" altLang="da-DK" sz="2400" smtClean="0">
                <a:ea typeface="Verdana" panose="020B0604030504040204" pitchFamily="34" charset="0"/>
                <a:cs typeface="Verdana" panose="020B0604030504040204" pitchFamily="34" charset="0"/>
              </a:rPr>
              <a:t>Vores fælles ståsted</a:t>
            </a:r>
            <a:br>
              <a:rPr lang="da-DK" altLang="da-DK" sz="2400" smtClean="0">
                <a:ea typeface="Verdana" panose="020B0604030504040204" pitchFamily="34" charset="0"/>
                <a:cs typeface="Verdana" panose="020B0604030504040204" pitchFamily="34" charset="0"/>
              </a:rPr>
            </a:br>
            <a:r>
              <a:rPr lang="da-DK" altLang="da-DK" sz="2400" smtClean="0">
                <a:ea typeface="Verdana" panose="020B0604030504040204" pitchFamily="34" charset="0"/>
                <a:cs typeface="Verdana" panose="020B0604030504040204" pitchFamily="34" charset="0"/>
              </a:rPr>
              <a:t>- grundfortællingen</a:t>
            </a:r>
            <a:endParaRPr lang="da-DK" altLang="da-DK" sz="2400" smtClean="0"/>
          </a:p>
        </p:txBody>
      </p:sp>
      <p:pic>
        <p:nvPicPr>
          <p:cNvPr id="19459" name="Billede 6"/>
          <p:cNvPicPr>
            <a:picLocks noChangeAspect="1"/>
          </p:cNvPicPr>
          <p:nvPr/>
        </p:nvPicPr>
        <p:blipFill>
          <a:blip r:embed="rId2">
            <a:extLst>
              <a:ext uri="{28A0092B-C50C-407E-A947-70E740481C1C}">
                <a14:useLocalDpi xmlns:a14="http://schemas.microsoft.com/office/drawing/2010/main" val="0"/>
              </a:ext>
            </a:extLst>
          </a:blip>
          <a:srcRect l="5359" t="29613"/>
          <a:stretch>
            <a:fillRect/>
          </a:stretch>
        </p:blipFill>
        <p:spPr bwMode="auto">
          <a:xfrm>
            <a:off x="914400" y="2493963"/>
            <a:ext cx="75787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sp>
        <p:nvSpPr>
          <p:cNvPr id="5" name="Pladsholder til indhold 2"/>
          <p:cNvSpPr>
            <a:spLocks noGrp="1"/>
          </p:cNvSpPr>
          <p:nvPr>
            <p:ph idx="1"/>
          </p:nvPr>
        </p:nvSpPr>
        <p:spPr>
          <a:xfrm>
            <a:off x="1042988" y="2584450"/>
            <a:ext cx="2789237" cy="3008313"/>
          </a:xfrm>
        </p:spPr>
        <p:txBody>
          <a:bodyPr>
            <a:normAutofit fontScale="92500" lnSpcReduction="10000"/>
          </a:bodyPr>
          <a:lstStyle/>
          <a:p>
            <a:pPr marL="0" indent="0">
              <a:buFont typeface="Wingdings" panose="05000000000000000000" pitchFamily="2" charset="2"/>
              <a:buNone/>
              <a:defRPr/>
            </a:pPr>
            <a:endParaRPr lang="da-DK" sz="1050" b="1" dirty="0"/>
          </a:p>
          <a:p>
            <a:pPr marL="0" indent="0">
              <a:buFont typeface="Wingdings" panose="05000000000000000000" pitchFamily="2" charset="2"/>
              <a:buNone/>
              <a:defRPr/>
            </a:pPr>
            <a:endParaRPr lang="da-DK" sz="1050" b="1" dirty="0" smtClean="0"/>
          </a:p>
          <a:p>
            <a:pPr marL="0" indent="0">
              <a:buFont typeface="Wingdings" panose="05000000000000000000" pitchFamily="2" charset="2"/>
              <a:buNone/>
              <a:defRPr/>
            </a:pPr>
            <a:endParaRPr lang="da-DK" sz="1200" b="1" dirty="0"/>
          </a:p>
          <a:p>
            <a:pPr marL="0" indent="0">
              <a:buFont typeface="Wingdings" panose="05000000000000000000" pitchFamily="2" charset="2"/>
              <a:buNone/>
              <a:defRPr/>
            </a:pPr>
            <a:r>
              <a:rPr lang="da-DK" sz="1200" b="1" dirty="0" smtClean="0">
                <a:solidFill>
                  <a:srgbClr val="000000"/>
                </a:solidFill>
              </a:rPr>
              <a:t>Regionshospitalet Gødstrup </a:t>
            </a:r>
            <a:r>
              <a:rPr lang="da-DK" sz="1200" b="1" dirty="0">
                <a:solidFill>
                  <a:srgbClr val="000000"/>
                </a:solidFill>
              </a:rPr>
              <a:t>er </a:t>
            </a:r>
            <a:r>
              <a:rPr lang="da-DK" sz="1200" b="1" dirty="0" smtClean="0">
                <a:solidFill>
                  <a:srgbClr val="000000"/>
                </a:solidFill>
              </a:rPr>
              <a:t>Mulighedernes hospital</a:t>
            </a:r>
          </a:p>
          <a:p>
            <a:pPr marL="0" indent="0">
              <a:buFont typeface="Wingdings" panose="05000000000000000000" pitchFamily="2" charset="2"/>
              <a:buNone/>
              <a:defRPr/>
            </a:pPr>
            <a:endParaRPr lang="da-DK" sz="1100" dirty="0">
              <a:solidFill>
                <a:srgbClr val="000000"/>
              </a:solidFill>
            </a:endParaRPr>
          </a:p>
          <a:p>
            <a:pPr marL="0" indent="0">
              <a:buFont typeface="Wingdings" panose="05000000000000000000" pitchFamily="2" charset="2"/>
              <a:buNone/>
              <a:defRPr/>
            </a:pPr>
            <a:r>
              <a:rPr lang="da-DK" sz="1100" dirty="0">
                <a:solidFill>
                  <a:srgbClr val="000000"/>
                </a:solidFill>
              </a:rPr>
              <a:t>Det centrale er vores tilgang til mennesker: Alle har noget at bidrage med, for vi tænker i muligheder og </a:t>
            </a:r>
            <a:r>
              <a:rPr lang="da-DK" sz="1100" dirty="0" smtClean="0">
                <a:solidFill>
                  <a:srgbClr val="000000"/>
                </a:solidFill>
              </a:rPr>
              <a:t>løsninger.</a:t>
            </a:r>
          </a:p>
          <a:p>
            <a:pPr marL="0" indent="0">
              <a:buFont typeface="Wingdings" panose="05000000000000000000" pitchFamily="2" charset="2"/>
              <a:buNone/>
              <a:defRPr/>
            </a:pPr>
            <a:endParaRPr lang="da-DK" sz="1100" dirty="0">
              <a:solidFill>
                <a:srgbClr val="000000"/>
              </a:solidFill>
            </a:endParaRPr>
          </a:p>
          <a:p>
            <a:pPr marL="0" indent="0">
              <a:buFont typeface="Wingdings" panose="05000000000000000000" pitchFamily="2" charset="2"/>
              <a:buNone/>
              <a:defRPr/>
            </a:pPr>
            <a:r>
              <a:rPr lang="da-DK" sz="1100" dirty="0">
                <a:solidFill>
                  <a:srgbClr val="000000"/>
                </a:solidFill>
              </a:rPr>
              <a:t>Hos os møder du initiativ og vilje til at bane nye veje for patienterne, fagligheden og det gode arbejdsmiljø.</a:t>
            </a:r>
          </a:p>
          <a:p>
            <a:pPr marL="0" indent="0">
              <a:buFont typeface="Wingdings" panose="05000000000000000000" pitchFamily="2" charset="2"/>
              <a:buNone/>
              <a:defRPr/>
            </a:pPr>
            <a:endParaRPr lang="da-DK" sz="1100" dirty="0">
              <a:solidFill>
                <a:srgbClr val="000000"/>
              </a:solidFill>
            </a:endParaRPr>
          </a:p>
          <a:p>
            <a:pPr marL="0" indent="0">
              <a:buFont typeface="Wingdings" panose="05000000000000000000" pitchFamily="2" charset="2"/>
              <a:buNone/>
              <a:defRPr/>
            </a:pPr>
            <a:r>
              <a:rPr lang="da-DK" sz="1100" dirty="0">
                <a:solidFill>
                  <a:srgbClr val="000000"/>
                </a:solidFill>
              </a:rPr>
              <a:t>Vi er ambitiøse i vores patientbehandling og som </a:t>
            </a:r>
            <a:r>
              <a:rPr lang="da-DK" sz="1100" dirty="0" smtClean="0">
                <a:solidFill>
                  <a:srgbClr val="000000"/>
                </a:solidFill>
              </a:rPr>
              <a:t>arbejdsplads, og derfor er </a:t>
            </a:r>
            <a:r>
              <a:rPr lang="da-DK" sz="1100" dirty="0">
                <a:solidFill>
                  <a:srgbClr val="000000"/>
                </a:solidFill>
              </a:rPr>
              <a:t>vi en stærk og entreprenant stemme i det midt- og vestjyske i tæt samarbejde med lokale aktører</a:t>
            </a:r>
            <a:r>
              <a:rPr lang="da-DK" sz="1100" dirty="0" smtClean="0">
                <a:solidFill>
                  <a:srgbClr val="000000"/>
                </a:solidFill>
              </a:rPr>
              <a:t>.</a:t>
            </a:r>
          </a:p>
          <a:p>
            <a:pPr marL="0" indent="0">
              <a:buFont typeface="Wingdings" panose="05000000000000000000" pitchFamily="2" charset="2"/>
              <a:buNone/>
              <a:defRPr/>
            </a:pPr>
            <a:endParaRPr lang="da-DK" sz="1100" dirty="0"/>
          </a:p>
          <a:p>
            <a:pPr marL="0" indent="0">
              <a:buFont typeface="Wingdings" panose="05000000000000000000" pitchFamily="2" charset="2"/>
              <a:buNone/>
              <a:defRPr/>
            </a:pPr>
            <a:endParaRPr lang="da-DK" sz="1500" i="1" dirty="0"/>
          </a:p>
          <a:p>
            <a:pPr marL="0" indent="0">
              <a:buFont typeface="Wingdings" panose="05000000000000000000" pitchFamily="2" charset="2"/>
              <a:buNone/>
              <a:defRPr/>
            </a:pPr>
            <a:endParaRPr lang="da-DK" dirty="0"/>
          </a:p>
          <a:p>
            <a:pPr>
              <a:defRPr/>
            </a:pPr>
            <a:endParaRPr lang="da-DK" dirty="0"/>
          </a:p>
        </p:txBody>
      </p:sp>
      <p:pic>
        <p:nvPicPr>
          <p:cNvPr id="19462"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2493963"/>
            <a:ext cx="445135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ladsholder til billede 2"/>
          <p:cNvPicPr>
            <a:picLocks noChangeAspect="1"/>
          </p:cNvPicPr>
          <p:nvPr/>
        </p:nvPicPr>
        <p:blipFill>
          <a:blip r:embed="rId2">
            <a:extLst>
              <a:ext uri="{28A0092B-C50C-407E-A947-70E740481C1C}">
                <a14:useLocalDpi xmlns:a14="http://schemas.microsoft.com/office/drawing/2010/main" val="0"/>
              </a:ext>
            </a:extLst>
          </a:blip>
          <a:srcRect t="47144" r="25018" b="11534"/>
          <a:stretch>
            <a:fillRect/>
          </a:stretch>
        </p:blipFill>
        <p:spPr bwMode="auto">
          <a:xfrm>
            <a:off x="1273175" y="2230438"/>
            <a:ext cx="68580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0" y="2797175"/>
            <a:ext cx="7886700" cy="993775"/>
          </a:xfrm>
        </p:spPr>
        <p:txBody>
          <a:bodyPr>
            <a:normAutofit fontScale="90000"/>
          </a:bodyPr>
          <a:lstStyle/>
          <a:p>
            <a:pPr algn="ctr">
              <a:defRPr/>
            </a:pPr>
            <a:r>
              <a:rPr lang="da-DK" dirty="0" smtClean="0">
                <a:ea typeface="Verdana" panose="020B0604030504040204" pitchFamily="34" charset="0"/>
                <a:cs typeface="Verdana" panose="020B0604030504040204" pitchFamily="34" charset="0"/>
              </a:rPr>
              <a:t/>
            </a:r>
            <a:br>
              <a:rPr lang="da-DK" dirty="0" smtClean="0">
                <a:ea typeface="Verdana" panose="020B0604030504040204" pitchFamily="34" charset="0"/>
                <a:cs typeface="Verdana" panose="020B0604030504040204" pitchFamily="34" charset="0"/>
              </a:rPr>
            </a:br>
            <a:r>
              <a:rPr lang="da-DK" dirty="0" smtClean="0">
                <a:ea typeface="Verdana" panose="020B0604030504040204" pitchFamily="34" charset="0"/>
                <a:cs typeface="Verdana" panose="020B0604030504040204" pitchFamily="34" charset="0"/>
              </a:rPr>
              <a:t>Indhold af</a:t>
            </a:r>
            <a:br>
              <a:rPr lang="da-DK" dirty="0" smtClean="0">
                <a:ea typeface="Verdana" panose="020B0604030504040204" pitchFamily="34" charset="0"/>
                <a:cs typeface="Verdana" panose="020B0604030504040204" pitchFamily="34" charset="0"/>
              </a:rPr>
            </a:br>
            <a:r>
              <a:rPr lang="da-DK" dirty="0" smtClean="0">
                <a:ea typeface="Verdana" panose="020B0604030504040204" pitchFamily="34" charset="0"/>
                <a:cs typeface="Verdana" panose="020B0604030504040204" pitchFamily="34" charset="0"/>
              </a:rPr>
              <a:t>vision 1.0</a:t>
            </a:r>
            <a:endParaRPr lang="da-DK" sz="2325" dirty="0">
              <a:ea typeface="Verdana" panose="020B0604030504040204" pitchFamily="34" charset="0"/>
              <a:cs typeface="Verdana" panose="020B0604030504040204" pitchFamily="34" charset="0"/>
            </a:endParaRPr>
          </a:p>
        </p:txBody>
      </p:sp>
      <p:pic>
        <p:nvPicPr>
          <p:cNvPr id="20484" name="Billed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1982788"/>
            <a:ext cx="26987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ladsholder til billede 2"/>
          <p:cNvPicPr>
            <a:picLocks noChangeAspect="1"/>
          </p:cNvPicPr>
          <p:nvPr/>
        </p:nvPicPr>
        <p:blipFill>
          <a:blip r:embed="rId3">
            <a:extLst>
              <a:ext uri="{28A0092B-C50C-407E-A947-70E740481C1C}">
                <a14:useLocalDpi xmlns:a14="http://schemas.microsoft.com/office/drawing/2010/main" val="0"/>
              </a:ext>
            </a:extLst>
          </a:blip>
          <a:srcRect t="47144" r="25018" b="11534"/>
          <a:stretch>
            <a:fillRect/>
          </a:stretch>
        </p:blipFill>
        <p:spPr bwMode="auto">
          <a:xfrm>
            <a:off x="1143000" y="3370263"/>
            <a:ext cx="6858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Pladsholder til sidefod 3"/>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Verdana" panose="020B0604030504040204" pitchFamily="34" charset="0"/>
              </a:defRPr>
            </a:lvl1pPr>
            <a:lvl2pPr marL="557213" indent="-214313">
              <a:defRPr sz="1800">
                <a:solidFill>
                  <a:schemeClr val="tx1"/>
                </a:solidFill>
                <a:latin typeface="Verdana" panose="020B0604030504040204" pitchFamily="34" charset="0"/>
              </a:defRPr>
            </a:lvl2pPr>
            <a:lvl3pPr marL="857250" indent="-171450">
              <a:defRPr sz="1800">
                <a:solidFill>
                  <a:schemeClr val="tx1"/>
                </a:solidFill>
                <a:latin typeface="Verdana" panose="020B0604030504040204" pitchFamily="34" charset="0"/>
              </a:defRPr>
            </a:lvl3pPr>
            <a:lvl4pPr marL="1200150" indent="-171450">
              <a:defRPr sz="1800">
                <a:solidFill>
                  <a:schemeClr val="tx1"/>
                </a:solidFill>
                <a:latin typeface="Verdana" panose="020B0604030504040204" pitchFamily="34" charset="0"/>
              </a:defRPr>
            </a:lvl4pPr>
            <a:lvl5pPr marL="1543050" indent="-171450">
              <a:defRPr sz="1800">
                <a:solidFill>
                  <a:schemeClr val="tx1"/>
                </a:solidFill>
                <a:latin typeface="Verdana" panose="020B0604030504040204" pitchFamily="34" charset="0"/>
              </a:defRPr>
            </a:lvl5pPr>
            <a:lvl6pPr marL="1885950" indent="-171450" eaLnBrk="0" fontAlgn="base" hangingPunct="0">
              <a:spcBef>
                <a:spcPct val="0"/>
              </a:spcBef>
              <a:spcAft>
                <a:spcPct val="0"/>
              </a:spcAft>
              <a:defRPr sz="1800">
                <a:solidFill>
                  <a:schemeClr val="tx1"/>
                </a:solidFill>
                <a:latin typeface="Verdana" panose="020B0604030504040204" pitchFamily="34" charset="0"/>
              </a:defRPr>
            </a:lvl6pPr>
            <a:lvl7pPr marL="2228850" indent="-171450" eaLnBrk="0" fontAlgn="base" hangingPunct="0">
              <a:spcBef>
                <a:spcPct val="0"/>
              </a:spcBef>
              <a:spcAft>
                <a:spcPct val="0"/>
              </a:spcAft>
              <a:defRPr sz="1800">
                <a:solidFill>
                  <a:schemeClr val="tx1"/>
                </a:solidFill>
                <a:latin typeface="Verdana" panose="020B0604030504040204" pitchFamily="34" charset="0"/>
              </a:defRPr>
            </a:lvl7pPr>
            <a:lvl8pPr marL="2571750" indent="-171450" eaLnBrk="0" fontAlgn="base" hangingPunct="0">
              <a:spcBef>
                <a:spcPct val="0"/>
              </a:spcBef>
              <a:spcAft>
                <a:spcPct val="0"/>
              </a:spcAft>
              <a:defRPr sz="1800">
                <a:solidFill>
                  <a:schemeClr val="tx1"/>
                </a:solidFill>
                <a:latin typeface="Verdana" panose="020B0604030504040204" pitchFamily="34" charset="0"/>
              </a:defRPr>
            </a:lvl8pPr>
            <a:lvl9pPr marL="2914650" indent="-171450" eaLnBrk="0" fontAlgn="base" hangingPunct="0">
              <a:spcBef>
                <a:spcPct val="0"/>
              </a:spcBef>
              <a:spcAft>
                <a:spcPct val="0"/>
              </a:spcAft>
              <a:defRPr sz="1800">
                <a:solidFill>
                  <a:schemeClr val="tx1"/>
                </a:solidFill>
                <a:latin typeface="Verdana" panose="020B0604030504040204" pitchFamily="34" charset="0"/>
              </a:defRPr>
            </a:lvl9pPr>
          </a:lstStyle>
          <a:p>
            <a:pPr>
              <a:defRPr/>
            </a:pPr>
            <a:r>
              <a:rPr lang="da-DK" altLang="da-DK" sz="675">
                <a:solidFill>
                  <a:srgbClr val="E3DFD4"/>
                </a:solidFill>
              </a:rPr>
              <a:t>Regionshospitalet Gødstrup  ▪  www.godstrup.dk</a:t>
            </a:r>
          </a:p>
        </p:txBody>
      </p:sp>
      <p:sp>
        <p:nvSpPr>
          <p:cNvPr id="5125" name="Pladsholder til indhold 2"/>
          <p:cNvSpPr txBox="1">
            <a:spLocks/>
          </p:cNvSpPr>
          <p:nvPr/>
        </p:nvSpPr>
        <p:spPr bwMode="auto">
          <a:xfrm>
            <a:off x="1816100" y="2608263"/>
            <a:ext cx="5283200" cy="30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buClr>
                <a:srgbClr val="84715E"/>
              </a:buClr>
              <a:buFont typeface="Wingdings" panose="05000000000000000000" pitchFamily="2" charset="2"/>
              <a:buNone/>
              <a:defRPr/>
            </a:pPr>
            <a:r>
              <a:rPr lang="da-DK" altLang="da-DK" sz="1800" dirty="0">
                <a:solidFill>
                  <a:srgbClr val="3F3018"/>
                </a:solidFill>
              </a:rPr>
              <a:t>Vision 1.0 er vores fælles løfte for fremtiden til patienter, pårørende, medarbejdere, samarbejdspartnere og det øvrige samfund:</a:t>
            </a:r>
          </a:p>
          <a:p>
            <a:pPr>
              <a:buClr>
                <a:srgbClr val="84715E"/>
              </a:buClr>
              <a:buFont typeface="Wingdings" panose="05000000000000000000" pitchFamily="2" charset="2"/>
              <a:buNone/>
              <a:defRPr/>
            </a:pPr>
            <a:endParaRPr lang="da-DK" altLang="da-DK" sz="1350" dirty="0">
              <a:solidFill>
                <a:srgbClr val="3F3018"/>
              </a:solidFill>
            </a:endParaRPr>
          </a:p>
          <a:p>
            <a:pPr>
              <a:buClr>
                <a:srgbClr val="84715E"/>
              </a:buClr>
              <a:buFont typeface="Wingdings" panose="05000000000000000000" pitchFamily="2" charset="2"/>
              <a:buNone/>
              <a:defRPr/>
            </a:pPr>
            <a:endParaRPr lang="da-DK" altLang="da-DK" sz="1350" b="1" dirty="0">
              <a:solidFill>
                <a:srgbClr val="3F3018"/>
              </a:solidFill>
            </a:endParaRPr>
          </a:p>
          <a:p>
            <a:pPr>
              <a:buClr>
                <a:srgbClr val="84715E"/>
              </a:buClr>
              <a:buFont typeface="Wingdings" panose="05000000000000000000" pitchFamily="2" charset="2"/>
              <a:buNone/>
              <a:defRPr/>
            </a:pPr>
            <a:endParaRPr lang="da-DK" altLang="da-DK" sz="1350" b="1" dirty="0">
              <a:solidFill>
                <a:srgbClr val="000000"/>
              </a:solidFill>
            </a:endParaRPr>
          </a:p>
          <a:p>
            <a:pPr>
              <a:buClr>
                <a:srgbClr val="84715E"/>
              </a:buClr>
              <a:buFont typeface="Wingdings" panose="05000000000000000000" pitchFamily="2" charset="2"/>
              <a:buNone/>
              <a:defRPr/>
            </a:pPr>
            <a:r>
              <a:rPr lang="da-DK" altLang="da-DK" sz="1800" b="1" dirty="0">
                <a:solidFill>
                  <a:srgbClr val="000000"/>
                </a:solidFill>
              </a:rPr>
              <a:t>Vi </a:t>
            </a:r>
            <a:r>
              <a:rPr lang="da-DK" altLang="da-DK" sz="1800" b="1" dirty="0" smtClean="0">
                <a:solidFill>
                  <a:srgbClr val="000000"/>
                </a:solidFill>
              </a:rPr>
              <a:t>vil sætte nye standarder for sammenhængende patientforløb </a:t>
            </a:r>
            <a:r>
              <a:rPr lang="da-DK" altLang="da-DK" sz="1800" b="1" dirty="0" smtClean="0">
                <a:solidFill>
                  <a:srgbClr val="3F3018"/>
                </a:solidFill>
              </a:rPr>
              <a:t>og være </a:t>
            </a:r>
            <a:r>
              <a:rPr lang="da-DK" altLang="da-DK" sz="1800" b="1" dirty="0">
                <a:solidFill>
                  <a:srgbClr val="3F3018"/>
                </a:solidFill>
              </a:rPr>
              <a:t>en bæredygtig arbejdsplads, </a:t>
            </a:r>
            <a:r>
              <a:rPr lang="da-DK" altLang="da-DK" sz="1800" b="1" dirty="0" smtClean="0">
                <a:solidFill>
                  <a:srgbClr val="3F3018"/>
                </a:solidFill>
              </a:rPr>
              <a:t>hvor </a:t>
            </a:r>
            <a:r>
              <a:rPr lang="da-DK" altLang="da-DK" sz="1800" b="1" dirty="0">
                <a:solidFill>
                  <a:srgbClr val="3F3018"/>
                </a:solidFill>
              </a:rPr>
              <a:t>alle har mulighed for at bidrage</a:t>
            </a:r>
            <a:r>
              <a:rPr lang="da-DK" altLang="da-DK" sz="1800" b="1" dirty="0" smtClean="0">
                <a:solidFill>
                  <a:srgbClr val="3F3018"/>
                </a:solidFill>
              </a:rPr>
              <a:t>.</a:t>
            </a:r>
          </a:p>
          <a:p>
            <a:pPr>
              <a:buClr>
                <a:srgbClr val="84715E"/>
              </a:buClr>
              <a:buFont typeface="Wingdings" panose="05000000000000000000" pitchFamily="2" charset="2"/>
              <a:buNone/>
              <a:defRPr/>
            </a:pPr>
            <a:endParaRPr lang="da-DK" altLang="da-DK" sz="1350" dirty="0">
              <a:solidFill>
                <a:srgbClr val="3F3018"/>
              </a:solidFill>
            </a:endParaRPr>
          </a:p>
          <a:p>
            <a:pPr>
              <a:buClr>
                <a:srgbClr val="84715E"/>
              </a:buClr>
              <a:buFont typeface="Wingdings" panose="05000000000000000000" pitchFamily="2" charset="2"/>
              <a:buNone/>
              <a:defRPr/>
            </a:pPr>
            <a:endParaRPr lang="da-DK" altLang="da-DK" sz="1350" dirty="0">
              <a:solidFill>
                <a:srgbClr val="3F3018"/>
              </a:solidFill>
            </a:endParaRPr>
          </a:p>
          <a:p>
            <a:pPr>
              <a:buClr>
                <a:srgbClr val="84715E"/>
              </a:buClr>
              <a:buFont typeface="Wingdings" panose="05000000000000000000" pitchFamily="2" charset="2"/>
              <a:buNone/>
              <a:defRPr/>
            </a:pPr>
            <a:endParaRPr lang="da-DK" altLang="da-DK" sz="1350" dirty="0">
              <a:solidFill>
                <a:srgbClr val="3F3018"/>
              </a:solidFill>
            </a:endParaRPr>
          </a:p>
          <a:p>
            <a:pPr>
              <a:buClr>
                <a:srgbClr val="84715E"/>
              </a:buClr>
              <a:buFont typeface="Wingdings" panose="05000000000000000000" pitchFamily="2" charset="2"/>
              <a:buNone/>
              <a:defRPr/>
            </a:pPr>
            <a:endParaRPr lang="da-DK" altLang="da-DK" sz="1350" dirty="0">
              <a:solidFill>
                <a:srgbClr val="3F3018"/>
              </a:solidFill>
            </a:endParaRPr>
          </a:p>
        </p:txBody>
      </p:sp>
      <p:sp>
        <p:nvSpPr>
          <p:cNvPr id="21509" name="Titel 1"/>
          <p:cNvSpPr txBox="1">
            <a:spLocks/>
          </p:cNvSpPr>
          <p:nvPr/>
        </p:nvSpPr>
        <p:spPr bwMode="auto">
          <a:xfrm>
            <a:off x="1085850" y="895350"/>
            <a:ext cx="788670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ea typeface="Verdana" panose="020B0604030504040204" pitchFamily="34" charset="0"/>
                <a:cs typeface="Verdana" panose="020B0604030504040204" pitchFamily="34" charset="0"/>
              </a:rPr>
              <a:t>Vision 1.0 for Mulighedernes hospital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719138" y="1214438"/>
            <a:ext cx="7197725" cy="685800"/>
          </a:xfrm>
        </p:spPr>
        <p:txBody>
          <a:bodyPr/>
          <a:lstStyle/>
          <a:p>
            <a:r>
              <a:rPr lang="da-DK" altLang="da-DK" sz="2400" smtClean="0">
                <a:ea typeface="Verdana" panose="020B0604030504040204" pitchFamily="34" charset="0"/>
                <a:cs typeface="Verdana" panose="020B0604030504040204" pitchFamily="34" charset="0"/>
              </a:rPr>
              <a:t>5 pejlemærker for vision 1.0</a:t>
            </a:r>
            <a:r>
              <a:rPr lang="da-DK" altLang="da-DK" smtClean="0"/>
              <a:t/>
            </a:r>
            <a:br>
              <a:rPr lang="da-DK" altLang="da-DK" smtClean="0"/>
            </a:br>
            <a:endParaRPr lang="da-DK" altLang="da-DK" sz="1800" smtClean="0"/>
          </a:p>
        </p:txBody>
      </p:sp>
      <p:sp>
        <p:nvSpPr>
          <p:cNvPr id="10243" name="Pladsholder til sidefod 3"/>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Verdana" panose="020B0604030504040204" pitchFamily="34" charset="0"/>
              </a:defRPr>
            </a:lvl1pPr>
            <a:lvl2pPr marL="557213" indent="-214313">
              <a:defRPr sz="1800">
                <a:solidFill>
                  <a:schemeClr val="tx1"/>
                </a:solidFill>
                <a:latin typeface="Verdana" panose="020B0604030504040204" pitchFamily="34" charset="0"/>
              </a:defRPr>
            </a:lvl2pPr>
            <a:lvl3pPr marL="857250" indent="-171450">
              <a:defRPr sz="1800">
                <a:solidFill>
                  <a:schemeClr val="tx1"/>
                </a:solidFill>
                <a:latin typeface="Verdana" panose="020B0604030504040204" pitchFamily="34" charset="0"/>
              </a:defRPr>
            </a:lvl3pPr>
            <a:lvl4pPr marL="1200150" indent="-171450">
              <a:defRPr sz="1800">
                <a:solidFill>
                  <a:schemeClr val="tx1"/>
                </a:solidFill>
                <a:latin typeface="Verdana" panose="020B0604030504040204" pitchFamily="34" charset="0"/>
              </a:defRPr>
            </a:lvl4pPr>
            <a:lvl5pPr marL="1543050" indent="-171450">
              <a:defRPr sz="1800">
                <a:solidFill>
                  <a:schemeClr val="tx1"/>
                </a:solidFill>
                <a:latin typeface="Verdana" panose="020B0604030504040204" pitchFamily="34" charset="0"/>
              </a:defRPr>
            </a:lvl5pPr>
            <a:lvl6pPr marL="1885950" indent="-171450" eaLnBrk="0" fontAlgn="base" hangingPunct="0">
              <a:spcBef>
                <a:spcPct val="0"/>
              </a:spcBef>
              <a:spcAft>
                <a:spcPct val="0"/>
              </a:spcAft>
              <a:defRPr sz="1800">
                <a:solidFill>
                  <a:schemeClr val="tx1"/>
                </a:solidFill>
                <a:latin typeface="Verdana" panose="020B0604030504040204" pitchFamily="34" charset="0"/>
              </a:defRPr>
            </a:lvl6pPr>
            <a:lvl7pPr marL="2228850" indent="-171450" eaLnBrk="0" fontAlgn="base" hangingPunct="0">
              <a:spcBef>
                <a:spcPct val="0"/>
              </a:spcBef>
              <a:spcAft>
                <a:spcPct val="0"/>
              </a:spcAft>
              <a:defRPr sz="1800">
                <a:solidFill>
                  <a:schemeClr val="tx1"/>
                </a:solidFill>
                <a:latin typeface="Verdana" panose="020B0604030504040204" pitchFamily="34" charset="0"/>
              </a:defRPr>
            </a:lvl7pPr>
            <a:lvl8pPr marL="2571750" indent="-171450" eaLnBrk="0" fontAlgn="base" hangingPunct="0">
              <a:spcBef>
                <a:spcPct val="0"/>
              </a:spcBef>
              <a:spcAft>
                <a:spcPct val="0"/>
              </a:spcAft>
              <a:defRPr sz="1800">
                <a:solidFill>
                  <a:schemeClr val="tx1"/>
                </a:solidFill>
                <a:latin typeface="Verdana" panose="020B0604030504040204" pitchFamily="34" charset="0"/>
              </a:defRPr>
            </a:lvl8pPr>
            <a:lvl9pPr marL="2914650" indent="-171450" eaLnBrk="0" fontAlgn="base" hangingPunct="0">
              <a:spcBef>
                <a:spcPct val="0"/>
              </a:spcBef>
              <a:spcAft>
                <a:spcPct val="0"/>
              </a:spcAft>
              <a:defRPr sz="1800">
                <a:solidFill>
                  <a:schemeClr val="tx1"/>
                </a:solidFill>
                <a:latin typeface="Verdana" panose="020B0604030504040204" pitchFamily="34" charset="0"/>
              </a:defRPr>
            </a:lvl9pPr>
          </a:lstStyle>
          <a:p>
            <a:pPr>
              <a:defRPr/>
            </a:pPr>
            <a:r>
              <a:rPr lang="da-DK" altLang="da-DK" sz="675">
                <a:solidFill>
                  <a:srgbClr val="E3DFD4"/>
                </a:solidFill>
              </a:rPr>
              <a:t>Regionshospitalet Gødstrup  ▪  www.godstrup.dk</a:t>
            </a:r>
          </a:p>
        </p:txBody>
      </p:sp>
      <p:sp>
        <p:nvSpPr>
          <p:cNvPr id="5" name="Pladsholder til indhold 2"/>
          <p:cNvSpPr txBox="1">
            <a:spLocks/>
          </p:cNvSpPr>
          <p:nvPr/>
        </p:nvSpPr>
        <p:spPr bwMode="auto">
          <a:xfrm>
            <a:off x="719138" y="2416175"/>
            <a:ext cx="5064125"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buClr>
                <a:srgbClr val="84715E"/>
              </a:buClr>
              <a:buFont typeface="Wingdings" panose="05000000000000000000" pitchFamily="2" charset="2"/>
              <a:buNone/>
              <a:defRPr/>
            </a:pPr>
            <a:endParaRPr lang="da-DK" altLang="da-DK" sz="1050" dirty="0">
              <a:solidFill>
                <a:srgbClr val="3F3018"/>
              </a:solidFill>
            </a:endParaRPr>
          </a:p>
          <a:p>
            <a:pPr marL="214313" indent="-214313">
              <a:buClr>
                <a:srgbClr val="84715E"/>
              </a:buClr>
              <a:defRPr/>
            </a:pPr>
            <a:r>
              <a:rPr lang="da-DK" altLang="da-DK" sz="1600" dirty="0">
                <a:solidFill>
                  <a:srgbClr val="000000"/>
                </a:solidFill>
              </a:rPr>
              <a:t>Vi udviser</a:t>
            </a:r>
            <a:r>
              <a:rPr lang="da-DK" altLang="da-DK" sz="1600" dirty="0"/>
              <a:t> </a:t>
            </a:r>
            <a:r>
              <a:rPr lang="da-DK" altLang="da-DK" sz="1600" b="1" dirty="0">
                <a:solidFill>
                  <a:srgbClr val="000000"/>
                </a:solidFill>
              </a:rPr>
              <a:t>omhu</a:t>
            </a:r>
            <a:r>
              <a:rPr lang="da-DK" altLang="da-DK" sz="1600" dirty="0">
                <a:solidFill>
                  <a:srgbClr val="000000"/>
                </a:solidFill>
              </a:rPr>
              <a:t> i både akutte og planlagte patientforløb med fokus på </a:t>
            </a:r>
            <a:r>
              <a:rPr lang="da-DK" altLang="da-DK" sz="1600" b="1" dirty="0">
                <a:solidFill>
                  <a:srgbClr val="000000"/>
                </a:solidFill>
              </a:rPr>
              <a:t>højeste faglighed </a:t>
            </a:r>
            <a:r>
              <a:rPr lang="da-DK" altLang="da-DK" sz="1600" dirty="0">
                <a:solidFill>
                  <a:srgbClr val="000000"/>
                </a:solidFill>
              </a:rPr>
              <a:t>og forbedringer</a:t>
            </a:r>
            <a:r>
              <a:rPr lang="da-DK" altLang="da-DK" sz="1600" dirty="0" smtClean="0">
                <a:solidFill>
                  <a:srgbClr val="000000"/>
                </a:solidFill>
              </a:rPr>
              <a:t>.</a:t>
            </a:r>
            <a:br>
              <a:rPr lang="da-DK" altLang="da-DK" sz="1600" dirty="0" smtClean="0">
                <a:solidFill>
                  <a:srgbClr val="000000"/>
                </a:solidFill>
              </a:rPr>
            </a:br>
            <a:endParaRPr lang="da-DK" altLang="da-DK" sz="1600" dirty="0" smtClean="0">
              <a:solidFill>
                <a:srgbClr val="3F3018"/>
              </a:solidFill>
            </a:endParaRPr>
          </a:p>
          <a:p>
            <a:pPr marL="214313" indent="-214313">
              <a:buClr>
                <a:srgbClr val="84715E"/>
              </a:buClr>
              <a:defRPr/>
            </a:pPr>
            <a:r>
              <a:rPr lang="da-DK" altLang="da-DK" sz="1600" dirty="0" smtClean="0">
                <a:solidFill>
                  <a:srgbClr val="3F3018"/>
                </a:solidFill>
              </a:rPr>
              <a:t>Vi </a:t>
            </a:r>
            <a:r>
              <a:rPr lang="da-DK" altLang="da-DK" sz="1600" dirty="0">
                <a:solidFill>
                  <a:srgbClr val="3F3018"/>
                </a:solidFill>
              </a:rPr>
              <a:t>støtter patientens </a:t>
            </a:r>
            <a:r>
              <a:rPr lang="da-DK" altLang="da-DK" sz="1600" b="1" dirty="0" smtClean="0">
                <a:solidFill>
                  <a:srgbClr val="3F3018"/>
                </a:solidFill>
              </a:rPr>
              <a:t>selvbestemmelse</a:t>
            </a:r>
            <a:r>
              <a:rPr lang="da-DK" altLang="da-DK" sz="1600" dirty="0" smtClean="0">
                <a:solidFill>
                  <a:srgbClr val="3F3018"/>
                </a:solidFill>
              </a:rPr>
              <a:t> </a:t>
            </a:r>
            <a:r>
              <a:rPr lang="da-DK" altLang="da-DK" sz="1600" dirty="0">
                <a:solidFill>
                  <a:srgbClr val="3F3018"/>
                </a:solidFill>
              </a:rPr>
              <a:t>og </a:t>
            </a:r>
            <a:r>
              <a:rPr lang="da-DK" altLang="da-DK" sz="1600" dirty="0" smtClean="0">
                <a:solidFill>
                  <a:srgbClr val="3F3018"/>
                </a:solidFill>
              </a:rPr>
              <a:t>mestring.</a:t>
            </a:r>
            <a:br>
              <a:rPr lang="da-DK" altLang="da-DK" sz="1600" dirty="0" smtClean="0">
                <a:solidFill>
                  <a:srgbClr val="3F3018"/>
                </a:solidFill>
              </a:rPr>
            </a:br>
            <a:endParaRPr lang="da-DK" altLang="da-DK" sz="1600" dirty="0">
              <a:solidFill>
                <a:srgbClr val="3F3018"/>
              </a:solidFill>
            </a:endParaRPr>
          </a:p>
          <a:p>
            <a:pPr marL="214313" indent="-214313">
              <a:buClr>
                <a:srgbClr val="84715E"/>
              </a:buClr>
              <a:defRPr/>
            </a:pPr>
            <a:r>
              <a:rPr lang="da-DK" altLang="da-DK" sz="1600" dirty="0">
                <a:solidFill>
                  <a:srgbClr val="3F3018"/>
                </a:solidFill>
              </a:rPr>
              <a:t>Vi indgår i </a:t>
            </a:r>
            <a:r>
              <a:rPr lang="da-DK" altLang="da-DK" sz="1600" dirty="0" smtClean="0">
                <a:solidFill>
                  <a:srgbClr val="3F3018"/>
                </a:solidFill>
              </a:rPr>
              <a:t>forpligtende </a:t>
            </a:r>
            <a:r>
              <a:rPr lang="da-DK" altLang="da-DK" sz="1600" b="1" dirty="0" smtClean="0">
                <a:solidFill>
                  <a:srgbClr val="3F3018"/>
                </a:solidFill>
              </a:rPr>
              <a:t>partnerskaber</a:t>
            </a:r>
            <a:r>
              <a:rPr lang="da-DK" altLang="da-DK" sz="1600" dirty="0" smtClean="0">
                <a:solidFill>
                  <a:srgbClr val="3F3018"/>
                </a:solidFill>
              </a:rPr>
              <a:t>.</a:t>
            </a:r>
            <a:r>
              <a:rPr lang="da-DK" altLang="da-DK" sz="1600" b="1" dirty="0" smtClean="0">
                <a:solidFill>
                  <a:srgbClr val="3F3018"/>
                </a:solidFill>
              </a:rPr>
              <a:t/>
            </a:r>
            <a:br>
              <a:rPr lang="da-DK" altLang="da-DK" sz="1600" b="1" dirty="0" smtClean="0">
                <a:solidFill>
                  <a:srgbClr val="3F3018"/>
                </a:solidFill>
              </a:rPr>
            </a:br>
            <a:endParaRPr lang="da-DK" altLang="da-DK" sz="1600" dirty="0">
              <a:solidFill>
                <a:srgbClr val="3F3018"/>
              </a:solidFill>
            </a:endParaRPr>
          </a:p>
          <a:p>
            <a:pPr marL="214313" indent="-214313">
              <a:buClr>
                <a:srgbClr val="84715E"/>
              </a:buClr>
              <a:defRPr/>
            </a:pPr>
            <a:r>
              <a:rPr lang="da-DK" altLang="da-DK" sz="1600" dirty="0">
                <a:solidFill>
                  <a:srgbClr val="3F3018"/>
                </a:solidFill>
              </a:rPr>
              <a:t>Vi </a:t>
            </a:r>
            <a:r>
              <a:rPr lang="da-DK" altLang="da-DK" sz="1600" dirty="0" smtClean="0">
                <a:solidFill>
                  <a:srgbClr val="3F3018"/>
                </a:solidFill>
              </a:rPr>
              <a:t>fremmer en attraktiv, digital og unik arbejdsplads </a:t>
            </a:r>
            <a:r>
              <a:rPr lang="da-DK" altLang="da-DK" sz="1600" dirty="0">
                <a:solidFill>
                  <a:srgbClr val="3F3018"/>
                </a:solidFill>
              </a:rPr>
              <a:t>baseret på </a:t>
            </a:r>
            <a:r>
              <a:rPr lang="da-DK" altLang="da-DK" sz="1600" b="1" dirty="0" smtClean="0">
                <a:solidFill>
                  <a:srgbClr val="3F3018"/>
                </a:solidFill>
              </a:rPr>
              <a:t>bæredygtighed </a:t>
            </a:r>
            <a:r>
              <a:rPr lang="da-DK" altLang="da-DK" sz="1600" dirty="0" smtClean="0">
                <a:solidFill>
                  <a:srgbClr val="3F3018"/>
                </a:solidFill>
              </a:rPr>
              <a:t>med plads til dig og til fællesskabet.</a:t>
            </a:r>
            <a:br>
              <a:rPr lang="da-DK" altLang="da-DK" sz="1600" dirty="0" smtClean="0">
                <a:solidFill>
                  <a:srgbClr val="3F3018"/>
                </a:solidFill>
              </a:rPr>
            </a:br>
            <a:endParaRPr lang="da-DK" altLang="da-DK" sz="1600" dirty="0">
              <a:solidFill>
                <a:srgbClr val="3F3018"/>
              </a:solidFill>
            </a:endParaRPr>
          </a:p>
          <a:p>
            <a:pPr marL="214313" indent="-214313">
              <a:buClr>
                <a:srgbClr val="84715E"/>
              </a:buClr>
              <a:defRPr/>
            </a:pPr>
            <a:r>
              <a:rPr lang="da-DK" altLang="da-DK" sz="1600" dirty="0">
                <a:solidFill>
                  <a:srgbClr val="3F3018"/>
                </a:solidFill>
              </a:rPr>
              <a:t>Vi </a:t>
            </a:r>
            <a:r>
              <a:rPr lang="da-DK" altLang="da-DK" sz="1600" dirty="0" smtClean="0">
                <a:solidFill>
                  <a:srgbClr val="3F3018"/>
                </a:solidFill>
              </a:rPr>
              <a:t>investerer i </a:t>
            </a:r>
            <a:r>
              <a:rPr lang="da-DK" altLang="da-DK" sz="1600" b="1" dirty="0" smtClean="0">
                <a:solidFill>
                  <a:srgbClr val="3F3018"/>
                </a:solidFill>
              </a:rPr>
              <a:t>forskning</a:t>
            </a:r>
            <a:r>
              <a:rPr lang="da-DK" altLang="da-DK" sz="1600" dirty="0" smtClean="0">
                <a:solidFill>
                  <a:srgbClr val="3F3018"/>
                </a:solidFill>
              </a:rPr>
              <a:t>, </a:t>
            </a:r>
            <a:r>
              <a:rPr lang="da-DK" altLang="da-DK" sz="1600" b="1" dirty="0" smtClean="0">
                <a:solidFill>
                  <a:srgbClr val="3F3018"/>
                </a:solidFill>
              </a:rPr>
              <a:t>uddannelse</a:t>
            </a:r>
            <a:r>
              <a:rPr lang="da-DK" altLang="da-DK" sz="1600" dirty="0" smtClean="0">
                <a:solidFill>
                  <a:srgbClr val="3F3018"/>
                </a:solidFill>
              </a:rPr>
              <a:t> og </a:t>
            </a:r>
            <a:r>
              <a:rPr lang="da-DK" altLang="da-DK" sz="1600" b="1" dirty="0" smtClean="0">
                <a:solidFill>
                  <a:srgbClr val="3F3018"/>
                </a:solidFill>
              </a:rPr>
              <a:t>læring</a:t>
            </a:r>
            <a:r>
              <a:rPr lang="da-DK" altLang="da-DK" sz="1600" dirty="0" smtClean="0">
                <a:solidFill>
                  <a:srgbClr val="3F3018"/>
                </a:solidFill>
              </a:rPr>
              <a:t>.</a:t>
            </a:r>
            <a:endParaRPr lang="da-DK" altLang="da-DK" sz="1600" dirty="0">
              <a:solidFill>
                <a:srgbClr val="3F3018"/>
              </a:solidFill>
            </a:endParaRPr>
          </a:p>
        </p:txBody>
      </p:sp>
      <p:pic>
        <p:nvPicPr>
          <p:cNvPr id="23557" name="Billed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4725" y="2325688"/>
            <a:ext cx="26987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indhold 3"/>
          <p:cNvSpPr>
            <a:spLocks noGrp="1"/>
          </p:cNvSpPr>
          <p:nvPr>
            <p:ph sz="half" idx="2"/>
          </p:nvPr>
        </p:nvSpPr>
        <p:spPr>
          <a:xfrm>
            <a:off x="681038" y="2965450"/>
            <a:ext cx="4992687" cy="2763838"/>
          </a:xfrm>
        </p:spPr>
        <p:txBody>
          <a:bodyPr/>
          <a:lstStyle/>
          <a:p>
            <a:pPr marL="0" indent="0">
              <a:buFont typeface="Wingdings" panose="05000000000000000000" pitchFamily="2" charset="2"/>
              <a:buNone/>
            </a:pPr>
            <a:endParaRPr lang="da-DK" altLang="da-DK" sz="1200" smtClean="0"/>
          </a:p>
          <a:p>
            <a:pPr marL="0" indent="0">
              <a:buFont typeface="Wingdings" panose="05000000000000000000" pitchFamily="2" charset="2"/>
              <a:buNone/>
            </a:pPr>
            <a:endParaRPr lang="da-DK" altLang="da-DK" sz="1400" smtClean="0">
              <a:solidFill>
                <a:srgbClr val="000000"/>
              </a:solidFill>
            </a:endParaRPr>
          </a:p>
          <a:p>
            <a:pPr marL="0" indent="0">
              <a:buFont typeface="Wingdings" panose="05000000000000000000" pitchFamily="2" charset="2"/>
              <a:buNone/>
            </a:pPr>
            <a:r>
              <a:rPr lang="da-DK" altLang="da-DK" sz="1400" smtClean="0">
                <a:solidFill>
                  <a:srgbClr val="000000"/>
                </a:solidFill>
              </a:rPr>
              <a:t>Vi bistår med læring og udvikling, så behovet for akut behandling reduceres mest muligt.  </a:t>
            </a:r>
          </a:p>
          <a:p>
            <a:pPr marL="0" indent="0">
              <a:buFont typeface="Wingdings" panose="05000000000000000000" pitchFamily="2" charset="2"/>
              <a:buNone/>
            </a:pPr>
            <a:endParaRPr lang="da-DK" altLang="da-DK" sz="1400" smtClean="0">
              <a:solidFill>
                <a:srgbClr val="000000"/>
              </a:solidFill>
            </a:endParaRPr>
          </a:p>
          <a:p>
            <a:pPr marL="0" indent="0">
              <a:buFont typeface="Wingdings" panose="05000000000000000000" pitchFamily="2" charset="2"/>
              <a:buNone/>
            </a:pPr>
            <a:r>
              <a:rPr lang="da-DK" altLang="da-DK" sz="1400" smtClean="0">
                <a:solidFill>
                  <a:srgbClr val="000000"/>
                </a:solidFill>
              </a:rPr>
              <a:t>Vi leverer planlagte forløb med rettidig behandling, og forebygger akutte indlæggelser.</a:t>
            </a:r>
          </a:p>
          <a:p>
            <a:pPr marL="0" indent="0">
              <a:buFont typeface="Wingdings" panose="05000000000000000000" pitchFamily="2" charset="2"/>
              <a:buNone/>
            </a:pPr>
            <a:endParaRPr lang="da-DK" altLang="da-DK" sz="1200" smtClean="0">
              <a:solidFill>
                <a:srgbClr val="000000"/>
              </a:solidFill>
            </a:endParaRPr>
          </a:p>
          <a:p>
            <a:pPr marL="0" indent="0">
              <a:buFont typeface="Wingdings" panose="05000000000000000000" pitchFamily="2" charset="2"/>
              <a:buNone/>
            </a:pPr>
            <a:endParaRPr lang="da-DK" altLang="da-DK" sz="1200" smtClean="0">
              <a:solidFill>
                <a:srgbClr val="000000"/>
              </a:solidFill>
            </a:endParaRPr>
          </a:p>
          <a:p>
            <a:pPr marL="0" indent="0">
              <a:buFont typeface="Wingdings" panose="05000000000000000000" pitchFamily="2" charset="2"/>
              <a:buNone/>
            </a:pPr>
            <a:endParaRPr lang="da-DK" altLang="da-DK" sz="1200" smtClean="0">
              <a:solidFill>
                <a:srgbClr val="000000"/>
              </a:solidFill>
            </a:endParaRPr>
          </a:p>
          <a:p>
            <a:pPr marL="0" indent="0">
              <a:buFont typeface="Wingdings" panose="05000000000000000000" pitchFamily="2" charset="2"/>
              <a:buNone/>
            </a:pPr>
            <a:endParaRPr lang="da-DK" altLang="da-DK" sz="1200" smtClean="0">
              <a:solidFill>
                <a:srgbClr val="FF0000"/>
              </a:solidFill>
            </a:endParaRPr>
          </a:p>
          <a:p>
            <a:pPr marL="0" indent="0">
              <a:buFont typeface="Wingdings" panose="05000000000000000000" pitchFamily="2" charset="2"/>
              <a:buNone/>
            </a:pPr>
            <a:r>
              <a:rPr lang="da-DK" altLang="da-DK" sz="1200" smtClean="0"/>
              <a:t/>
            </a:r>
            <a:br>
              <a:rPr lang="da-DK" altLang="da-DK" sz="1200" smtClean="0"/>
            </a:br>
            <a:endParaRPr lang="da-DK" altLang="da-DK" sz="1200" smtClean="0"/>
          </a:p>
        </p:txBody>
      </p:sp>
      <p:sp>
        <p:nvSpPr>
          <p:cNvPr id="24579" name="Pladsholder til sidefod 6"/>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4580" name="Billed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43363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el 4"/>
          <p:cNvSpPr txBox="1">
            <a:spLocks/>
          </p:cNvSpPr>
          <p:nvPr/>
        </p:nvSpPr>
        <p:spPr bwMode="auto">
          <a:xfrm>
            <a:off x="630238" y="923925"/>
            <a:ext cx="78867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000000"/>
                </a:solidFill>
              </a:rPr>
              <a:t>Pejlemærke – omhu og højeste faglighed</a:t>
            </a:r>
            <a:endParaRPr lang="da-DK" altLang="da-DK" sz="3000" b="1">
              <a:solidFill>
                <a:srgbClr val="000000"/>
              </a:solidFill>
            </a:endParaRPr>
          </a:p>
        </p:txBody>
      </p:sp>
      <p:sp>
        <p:nvSpPr>
          <p:cNvPr id="24582" name="Pladsholder til tekst 2"/>
          <p:cNvSpPr>
            <a:spLocks noGrp="1"/>
          </p:cNvSpPr>
          <p:nvPr>
            <p:ph type="body" idx="1"/>
          </p:nvPr>
        </p:nvSpPr>
        <p:spPr>
          <a:xfrm>
            <a:off x="630238" y="1828800"/>
            <a:ext cx="5362575" cy="823913"/>
          </a:xfrm>
        </p:spPr>
        <p:txBody>
          <a:bodyPr/>
          <a:lstStyle/>
          <a:p>
            <a:r>
              <a:rPr lang="da-DK" altLang="da-DK" sz="1800" smtClean="0">
                <a:solidFill>
                  <a:srgbClr val="000000"/>
                </a:solidFill>
              </a:rPr>
              <a:t>Vi udviser omhu for både akutte og planlagte patientforløb med fokus på højeste faglighed og forbedringer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dsholder til tekst 5"/>
          <p:cNvSpPr>
            <a:spLocks noGrp="1"/>
          </p:cNvSpPr>
          <p:nvPr>
            <p:ph type="body" idx="1"/>
          </p:nvPr>
        </p:nvSpPr>
        <p:spPr>
          <a:xfrm>
            <a:off x="630238" y="1811338"/>
            <a:ext cx="5688012" cy="619125"/>
          </a:xfrm>
        </p:spPr>
        <p:txBody>
          <a:bodyPr/>
          <a:lstStyle/>
          <a:p>
            <a:r>
              <a:rPr lang="da-DK" altLang="da-DK" sz="1800" smtClean="0">
                <a:solidFill>
                  <a:srgbClr val="3F3018"/>
                </a:solidFill>
              </a:rPr>
              <a:t>Vi støtter patientens selvbestemmelse og mestring</a:t>
            </a:r>
            <a:endParaRPr lang="da-DK" altLang="da-DK" sz="1800" smtClean="0"/>
          </a:p>
        </p:txBody>
      </p:sp>
      <p:sp>
        <p:nvSpPr>
          <p:cNvPr id="7" name="Pladsholder til indhold 6"/>
          <p:cNvSpPr>
            <a:spLocks noGrp="1"/>
          </p:cNvSpPr>
          <p:nvPr>
            <p:ph sz="half" idx="2"/>
          </p:nvPr>
        </p:nvSpPr>
        <p:spPr>
          <a:xfrm>
            <a:off x="630238" y="2816225"/>
            <a:ext cx="4840287" cy="2763838"/>
          </a:xfrm>
        </p:spPr>
        <p:txBody>
          <a:bodyPr>
            <a:normAutofit fontScale="25000" lnSpcReduction="20000"/>
          </a:bodyPr>
          <a:lstStyle/>
          <a:p>
            <a:pPr marL="0" indent="0">
              <a:lnSpc>
                <a:spcPct val="120000"/>
              </a:lnSpc>
              <a:buFont typeface="Wingdings" panose="05000000000000000000" pitchFamily="2" charset="2"/>
              <a:buNone/>
              <a:defRPr/>
            </a:pPr>
            <a:r>
              <a:rPr lang="da-DK" sz="5600" dirty="0" smtClean="0"/>
              <a:t/>
            </a:r>
            <a:br>
              <a:rPr lang="da-DK" sz="5600" dirty="0" smtClean="0"/>
            </a:br>
            <a:r>
              <a:rPr lang="da-DK" sz="5600" dirty="0" smtClean="0"/>
              <a:t/>
            </a:r>
            <a:br>
              <a:rPr lang="da-DK" sz="5600" dirty="0" smtClean="0"/>
            </a:br>
            <a:r>
              <a:rPr lang="da-DK" sz="5600" dirty="0" smtClean="0">
                <a:solidFill>
                  <a:srgbClr val="000000"/>
                </a:solidFill>
              </a:rPr>
              <a:t>Vi støtter </a:t>
            </a:r>
            <a:r>
              <a:rPr lang="da-DK" sz="5600" dirty="0">
                <a:solidFill>
                  <a:srgbClr val="000000"/>
                </a:solidFill>
              </a:rPr>
              <a:t>patientens sundhed, selvbestemmelse og </a:t>
            </a:r>
            <a:r>
              <a:rPr lang="da-DK" sz="5600" dirty="0" smtClean="0">
                <a:solidFill>
                  <a:srgbClr val="000000"/>
                </a:solidFill>
              </a:rPr>
              <a:t>mestring med </a:t>
            </a:r>
            <a:r>
              <a:rPr lang="da-DK" sz="5600" dirty="0">
                <a:solidFill>
                  <a:srgbClr val="000000"/>
                </a:solidFill>
              </a:rPr>
              <a:t>afsæt i kunst og kultur, </a:t>
            </a:r>
            <a:r>
              <a:rPr lang="da-DK" sz="5600" dirty="0" smtClean="0">
                <a:solidFill>
                  <a:srgbClr val="000000"/>
                </a:solidFill>
              </a:rPr>
              <a:t>atmosfære </a:t>
            </a:r>
            <a:r>
              <a:rPr lang="da-DK" sz="5600" dirty="0">
                <a:solidFill>
                  <a:srgbClr val="000000"/>
                </a:solidFill>
              </a:rPr>
              <a:t>og </a:t>
            </a:r>
            <a:r>
              <a:rPr lang="da-DK" sz="5600" dirty="0" smtClean="0">
                <a:solidFill>
                  <a:srgbClr val="000000"/>
                </a:solidFill>
              </a:rPr>
              <a:t>digitalisering. </a:t>
            </a:r>
          </a:p>
          <a:p>
            <a:pPr marL="0" indent="0">
              <a:lnSpc>
                <a:spcPct val="120000"/>
              </a:lnSpc>
              <a:buFont typeface="Wingdings" panose="05000000000000000000" pitchFamily="2" charset="2"/>
              <a:buNone/>
              <a:defRPr/>
            </a:pPr>
            <a:endParaRPr lang="da-DK" sz="5600" dirty="0" smtClean="0">
              <a:solidFill>
                <a:srgbClr val="000000"/>
              </a:solidFill>
            </a:endParaRPr>
          </a:p>
          <a:p>
            <a:pPr marL="0" indent="0">
              <a:lnSpc>
                <a:spcPct val="120000"/>
              </a:lnSpc>
              <a:buFont typeface="Wingdings" panose="05000000000000000000" pitchFamily="2" charset="2"/>
              <a:buNone/>
              <a:defRPr/>
            </a:pPr>
            <a:r>
              <a:rPr lang="da-DK" sz="5600" dirty="0" smtClean="0">
                <a:solidFill>
                  <a:srgbClr val="000000"/>
                </a:solidFill>
              </a:rPr>
              <a:t>Med viden om, at mange </a:t>
            </a:r>
            <a:r>
              <a:rPr lang="da-DK" sz="5600" dirty="0">
                <a:solidFill>
                  <a:srgbClr val="000000"/>
                </a:solidFill>
              </a:rPr>
              <a:t>patienter og pårørende har potentialet </a:t>
            </a:r>
            <a:r>
              <a:rPr lang="da-DK" sz="5600" dirty="0" smtClean="0">
                <a:solidFill>
                  <a:srgbClr val="000000"/>
                </a:solidFill>
              </a:rPr>
              <a:t>og lysten til </a:t>
            </a:r>
            <a:r>
              <a:rPr lang="da-DK" sz="5600" dirty="0">
                <a:solidFill>
                  <a:srgbClr val="000000"/>
                </a:solidFill>
              </a:rPr>
              <a:t>at tage større del i mestring af </a:t>
            </a:r>
            <a:r>
              <a:rPr lang="da-DK" sz="5600" dirty="0" smtClean="0">
                <a:solidFill>
                  <a:srgbClr val="000000"/>
                </a:solidFill>
              </a:rPr>
              <a:t>sygdom, tager vi udgangspunkt </a:t>
            </a:r>
            <a:r>
              <a:rPr lang="da-DK" sz="5600" dirty="0">
                <a:solidFill>
                  <a:srgbClr val="000000"/>
                </a:solidFill>
              </a:rPr>
              <a:t>i, at patienter, der tager større ansvar for eget helbred ofte bliver mere tilfredse og mere </a:t>
            </a:r>
            <a:r>
              <a:rPr lang="da-DK" sz="5600" dirty="0" smtClean="0">
                <a:solidFill>
                  <a:srgbClr val="000000"/>
                </a:solidFill>
              </a:rPr>
              <a:t>motiverede.</a:t>
            </a:r>
            <a:endParaRPr lang="da-DK" sz="5600" b="1" dirty="0">
              <a:solidFill>
                <a:srgbClr val="000000"/>
              </a:solidFill>
            </a:endParaRPr>
          </a:p>
          <a:p>
            <a:pPr marL="0" indent="0">
              <a:lnSpc>
                <a:spcPct val="120000"/>
              </a:lnSpc>
              <a:buFont typeface="Wingdings" panose="05000000000000000000" pitchFamily="2" charset="2"/>
              <a:buNone/>
              <a:defRPr/>
            </a:pPr>
            <a:endParaRPr lang="da-DK" sz="2550" i="1" dirty="0"/>
          </a:p>
          <a:p>
            <a:pPr marL="0" indent="0">
              <a:lnSpc>
                <a:spcPct val="120000"/>
              </a:lnSpc>
              <a:buFont typeface="Wingdings" panose="05000000000000000000" pitchFamily="2" charset="2"/>
              <a:buNone/>
              <a:defRPr/>
            </a:pPr>
            <a:endParaRPr lang="da-DK" i="1" dirty="0"/>
          </a:p>
          <a:p>
            <a:pPr marL="0" indent="0">
              <a:lnSpc>
                <a:spcPct val="120000"/>
              </a:lnSpc>
              <a:buFont typeface="Wingdings" panose="05000000000000000000" pitchFamily="2" charset="2"/>
              <a:buNone/>
              <a:defRPr/>
            </a:pPr>
            <a:endParaRPr lang="da-DK" i="1" dirty="0" smtClean="0"/>
          </a:p>
          <a:p>
            <a:pPr>
              <a:lnSpc>
                <a:spcPct val="120000"/>
              </a:lnSpc>
              <a:defRPr/>
            </a:pPr>
            <a:endParaRPr lang="da-DK" dirty="0"/>
          </a:p>
        </p:txBody>
      </p:sp>
      <p:sp>
        <p:nvSpPr>
          <p:cNvPr id="25604"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5605" name="Billed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2527300"/>
            <a:ext cx="324008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itel 1"/>
          <p:cNvSpPr txBox="1">
            <a:spLocks/>
          </p:cNvSpPr>
          <p:nvPr/>
        </p:nvSpPr>
        <p:spPr bwMode="auto">
          <a:xfrm>
            <a:off x="630238" y="1244600"/>
            <a:ext cx="7197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selvbestemmelse og mestring</a:t>
            </a:r>
            <a:r>
              <a:rPr lang="da-DK" altLang="da-DK" sz="3000" b="1">
                <a:solidFill>
                  <a:srgbClr val="3F3018"/>
                </a:solidFill>
              </a:rPr>
              <a:t/>
            </a:r>
            <a:br>
              <a:rPr lang="da-DK" altLang="da-DK" sz="3000" b="1">
                <a:solidFill>
                  <a:srgbClr val="3F3018"/>
                </a:solidFill>
              </a:rPr>
            </a:br>
            <a:endParaRPr lang="da-DK" altLang="da-DK" sz="1800" b="1">
              <a:solidFill>
                <a:srgbClr val="3F3018"/>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tekst 7"/>
          <p:cNvSpPr>
            <a:spLocks noGrp="1"/>
          </p:cNvSpPr>
          <p:nvPr>
            <p:ph type="body" sz="quarter" idx="3"/>
          </p:nvPr>
        </p:nvSpPr>
        <p:spPr>
          <a:xfrm>
            <a:off x="719138" y="1778000"/>
            <a:ext cx="5264150" cy="617538"/>
          </a:xfrm>
        </p:spPr>
        <p:txBody>
          <a:bodyPr/>
          <a:lstStyle/>
          <a:p>
            <a:r>
              <a:rPr lang="da-DK" altLang="da-DK" sz="1800" smtClean="0"/>
              <a:t>Vi indgår i forpligtende partnerskaber</a:t>
            </a:r>
          </a:p>
        </p:txBody>
      </p:sp>
      <p:sp>
        <p:nvSpPr>
          <p:cNvPr id="26627" name="Pladsholder til indhold 8"/>
          <p:cNvSpPr>
            <a:spLocks noGrp="1"/>
          </p:cNvSpPr>
          <p:nvPr>
            <p:ph sz="quarter" idx="4"/>
          </p:nvPr>
        </p:nvSpPr>
        <p:spPr>
          <a:xfrm>
            <a:off x="719138" y="3086100"/>
            <a:ext cx="5003800" cy="2763838"/>
          </a:xfrm>
        </p:spPr>
        <p:txBody>
          <a:bodyPr/>
          <a:lstStyle/>
          <a:p>
            <a:pPr marL="0" indent="0">
              <a:buFont typeface="Wingdings" panose="05000000000000000000" pitchFamily="2" charset="2"/>
              <a:buNone/>
            </a:pPr>
            <a:r>
              <a:rPr lang="da-DK" altLang="da-DK" sz="1400" smtClean="0"/>
              <a:t>Vi tager initiativ til at udvikle sammenhængende patientforløb, og har fokus på at sikre sektorovergange af høj kvalitet. </a:t>
            </a:r>
          </a:p>
          <a:p>
            <a:pPr marL="0" indent="0">
              <a:buFont typeface="Wingdings" panose="05000000000000000000" pitchFamily="2" charset="2"/>
              <a:buNone/>
            </a:pPr>
            <a:endParaRPr lang="da-DK" altLang="da-DK" sz="1400" smtClean="0"/>
          </a:p>
          <a:p>
            <a:pPr marL="0" indent="0">
              <a:buFont typeface="Wingdings" panose="05000000000000000000" pitchFamily="2" charset="2"/>
              <a:buNone/>
            </a:pPr>
            <a:r>
              <a:rPr lang="da-DK" altLang="da-DK" sz="1400" smtClean="0"/>
              <a:t>Vi rækker ud og samarbejder med psykiatri, praksis og kommuner. Og vi indgår i partnerskaber med foreninger, forskere, virksomheder og andre interessenter om sammenhængende patientforløb.</a:t>
            </a:r>
          </a:p>
          <a:p>
            <a:pPr marL="0" indent="0">
              <a:buFont typeface="Wingdings" panose="05000000000000000000" pitchFamily="2" charset="2"/>
              <a:buNone/>
            </a:pPr>
            <a:endParaRPr lang="da-DK" altLang="da-DK" sz="1200" smtClean="0"/>
          </a:p>
        </p:txBody>
      </p:sp>
      <p:sp>
        <p:nvSpPr>
          <p:cNvPr id="26628"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6629" name="Billed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43363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itel 1"/>
          <p:cNvSpPr txBox="1">
            <a:spLocks/>
          </p:cNvSpPr>
          <p:nvPr/>
        </p:nvSpPr>
        <p:spPr bwMode="auto">
          <a:xfrm>
            <a:off x="719138" y="1214438"/>
            <a:ext cx="7197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Aft>
                <a:spcPct val="20000"/>
              </a:spcAft>
              <a:buClr>
                <a:schemeClr val="accent2"/>
              </a:buClr>
              <a:buFont typeface="Wingdings" panose="05000000000000000000" pitchFamily="2" charset="2"/>
              <a:buChar char="§"/>
              <a:defRPr sz="2400">
                <a:solidFill>
                  <a:schemeClr val="tx1"/>
                </a:solidFill>
                <a:latin typeface="Verdana" panose="020B0604030504040204" pitchFamily="34" charset="0"/>
              </a:defRPr>
            </a:lvl1pPr>
            <a:lvl2pPr marL="898525" indent="-273050">
              <a:spcAft>
                <a:spcPct val="20000"/>
              </a:spcAft>
              <a:buClr>
                <a:schemeClr val="accent2"/>
              </a:buClr>
              <a:buFont typeface="Wingdings" panose="05000000000000000000" pitchFamily="2" charset="2"/>
              <a:buChar char="§"/>
              <a:defRPr sz="2000">
                <a:solidFill>
                  <a:schemeClr val="tx1"/>
                </a:solidFill>
                <a:latin typeface="Verdana" panose="020B0604030504040204" pitchFamily="34" charset="0"/>
              </a:defRPr>
            </a:lvl2pPr>
            <a:lvl3pPr marL="1343025" indent="-180975">
              <a:spcAft>
                <a:spcPct val="20000"/>
              </a:spcAft>
              <a:buClr>
                <a:schemeClr val="accent2"/>
              </a:buClr>
              <a:buFont typeface="Wingdings" panose="05000000000000000000" pitchFamily="2" charset="2"/>
              <a:buChar char="§"/>
              <a:defRPr>
                <a:solidFill>
                  <a:schemeClr val="tx1"/>
                </a:solidFill>
                <a:latin typeface="Verdana" panose="020B0604030504040204" pitchFamily="34" charset="0"/>
              </a:defRPr>
            </a:lvl3pPr>
            <a:lvl4pPr marL="1892300" indent="-182563">
              <a:spcAft>
                <a:spcPct val="20000"/>
              </a:spcAft>
              <a:buClr>
                <a:schemeClr val="accent2"/>
              </a:buClr>
              <a:buFont typeface="Wingdings" panose="05000000000000000000" pitchFamily="2" charset="2"/>
              <a:buChar char="§"/>
              <a:defRPr sz="1600">
                <a:solidFill>
                  <a:schemeClr val="tx1"/>
                </a:solidFill>
                <a:latin typeface="Verdana" panose="020B0604030504040204" pitchFamily="34" charset="0"/>
              </a:defRPr>
            </a:lvl4pPr>
            <a:lvl5pPr marL="2332038" indent="-176213">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5pPr>
            <a:lvl6pPr marL="27892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6pPr>
            <a:lvl7pPr marL="32464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7pPr>
            <a:lvl8pPr marL="37036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8pPr>
            <a:lvl9pPr marL="4160838" indent="-176213" eaLnBrk="0" fontAlgn="base" hangingPunct="0">
              <a:spcBef>
                <a:spcPct val="0"/>
              </a:spcBef>
              <a:spcAft>
                <a:spcPct val="20000"/>
              </a:spcAft>
              <a:buClr>
                <a:schemeClr val="accent2"/>
              </a:buClr>
              <a:buFont typeface="Wingdings" panose="05000000000000000000" pitchFamily="2" charset="2"/>
              <a:buChar char="§"/>
              <a:defRPr sz="1400">
                <a:solidFill>
                  <a:schemeClr val="tx1"/>
                </a:solidFill>
                <a:latin typeface="Verdana" panose="020B0604030504040204" pitchFamily="34" charset="0"/>
              </a:defRPr>
            </a:lvl9pPr>
          </a:lstStyle>
          <a:p>
            <a:pPr>
              <a:lnSpc>
                <a:spcPct val="80000"/>
              </a:lnSpc>
              <a:spcAft>
                <a:spcPct val="0"/>
              </a:spcAft>
              <a:buClrTx/>
              <a:buFontTx/>
              <a:buNone/>
            </a:pPr>
            <a:r>
              <a:rPr lang="da-DK" altLang="da-DK" b="1">
                <a:solidFill>
                  <a:srgbClr val="3F3018"/>
                </a:solidFill>
              </a:rPr>
              <a:t>Pejlemærke - partnerskaber</a:t>
            </a:r>
            <a:r>
              <a:rPr lang="da-DK" altLang="da-DK" sz="3000" b="1">
                <a:solidFill>
                  <a:srgbClr val="3F3018"/>
                </a:solidFill>
              </a:rPr>
              <a:t/>
            </a:r>
            <a:br>
              <a:rPr lang="da-DK" altLang="da-DK" sz="3000" b="1">
                <a:solidFill>
                  <a:srgbClr val="3F3018"/>
                </a:solidFill>
              </a:rPr>
            </a:br>
            <a:endParaRPr lang="da-DK" altLang="da-DK" sz="1800" b="1">
              <a:solidFill>
                <a:srgbClr val="3F3018"/>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a:xfrm>
            <a:off x="631825" y="1123950"/>
            <a:ext cx="7886700" cy="993775"/>
          </a:xfrm>
        </p:spPr>
        <p:txBody>
          <a:bodyPr anchor="ctr"/>
          <a:lstStyle/>
          <a:p>
            <a:r>
              <a:rPr lang="da-DK" altLang="da-DK" sz="2400" smtClean="0"/>
              <a:t>Pejlemærke – bæredygtighed</a:t>
            </a:r>
            <a:endParaRPr lang="da-DK" altLang="da-DK" smtClean="0"/>
          </a:p>
        </p:txBody>
      </p:sp>
      <p:sp>
        <p:nvSpPr>
          <p:cNvPr id="6" name="Pladsholder til tekst 5"/>
          <p:cNvSpPr>
            <a:spLocks noGrp="1"/>
          </p:cNvSpPr>
          <p:nvPr>
            <p:ph type="body" idx="1"/>
          </p:nvPr>
        </p:nvSpPr>
        <p:spPr>
          <a:xfrm>
            <a:off x="630238" y="1681163"/>
            <a:ext cx="5338762" cy="823912"/>
          </a:xfrm>
        </p:spPr>
        <p:txBody>
          <a:bodyPr anchor="t">
            <a:noAutofit/>
          </a:bodyPr>
          <a:lstStyle/>
          <a:p>
            <a:pPr>
              <a:defRPr/>
            </a:pPr>
            <a:endParaRPr lang="da-DK" altLang="da-DK" sz="1350" dirty="0" smtClean="0">
              <a:solidFill>
                <a:srgbClr val="3F3018"/>
              </a:solidFill>
            </a:endParaRPr>
          </a:p>
          <a:p>
            <a:pPr>
              <a:defRPr/>
            </a:pPr>
            <a:r>
              <a:rPr lang="da-DK" altLang="da-DK" sz="1800" dirty="0">
                <a:solidFill>
                  <a:srgbClr val="3F3018"/>
                </a:solidFill>
              </a:rPr>
              <a:t>Vi fremmer en attraktiv, digital og unik arbejdsplads baseret på bæredygtighed med plads til dig og til </a:t>
            </a:r>
            <a:r>
              <a:rPr lang="da-DK" altLang="da-DK" sz="1800" dirty="0" smtClean="0">
                <a:solidFill>
                  <a:srgbClr val="3F3018"/>
                </a:solidFill>
              </a:rPr>
              <a:t>fællesskabet</a:t>
            </a:r>
            <a:endParaRPr lang="da-DK" altLang="da-DK" sz="1800" dirty="0">
              <a:solidFill>
                <a:srgbClr val="3F3018"/>
              </a:solidFill>
            </a:endParaRPr>
          </a:p>
        </p:txBody>
      </p:sp>
      <p:sp>
        <p:nvSpPr>
          <p:cNvPr id="27652" name="Pladsholder til indhold 6"/>
          <p:cNvSpPr>
            <a:spLocks noGrp="1"/>
          </p:cNvSpPr>
          <p:nvPr>
            <p:ph sz="half" idx="2"/>
          </p:nvPr>
        </p:nvSpPr>
        <p:spPr>
          <a:xfrm>
            <a:off x="630238" y="2843213"/>
            <a:ext cx="3998912" cy="2763837"/>
          </a:xfrm>
        </p:spPr>
        <p:txBody>
          <a:bodyPr/>
          <a:lstStyle/>
          <a:p>
            <a:pPr marL="0" indent="0">
              <a:buFont typeface="Wingdings" panose="05000000000000000000" pitchFamily="2" charset="2"/>
              <a:buNone/>
            </a:pPr>
            <a:r>
              <a:rPr lang="da-DK" altLang="da-DK" sz="1400" smtClean="0"/>
              <a:t>Vi vil være en bæredygtig arbejdsplads, hvor medarbejderne oplever høj trivsel. </a:t>
            </a:r>
          </a:p>
          <a:p>
            <a:pPr marL="0" indent="0">
              <a:buFont typeface="Wingdings" panose="05000000000000000000" pitchFamily="2" charset="2"/>
              <a:buNone/>
            </a:pPr>
            <a:endParaRPr lang="da-DK" altLang="da-DK" sz="1400" smtClean="0"/>
          </a:p>
          <a:p>
            <a:pPr marL="0" indent="0">
              <a:buFont typeface="Wingdings" panose="05000000000000000000" pitchFamily="2" charset="2"/>
              <a:buNone/>
            </a:pPr>
            <a:r>
              <a:rPr lang="da-DK" altLang="da-DK" sz="1400" smtClean="0"/>
              <a:t>Vi er fagligt ambitiøse, og vi løfter både den enkelte og hinanden på tværs af specialer og fag.</a:t>
            </a:r>
          </a:p>
        </p:txBody>
      </p:sp>
      <p:sp>
        <p:nvSpPr>
          <p:cNvPr id="27653" name="Pladsholder til sidefod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da-DK" altLang="da-DK" sz="900" smtClean="0">
                <a:solidFill>
                  <a:schemeClr val="accent1"/>
                </a:solidFill>
              </a:rPr>
              <a:t>Regionshospitalet Gødstrup  ▪  www.godstrup.dk</a:t>
            </a:r>
          </a:p>
        </p:txBody>
      </p:sp>
      <p:pic>
        <p:nvPicPr>
          <p:cNvPr id="27654" name="Billed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2554288"/>
            <a:ext cx="324008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01a_RMdias_BRED">
  <a:themeElements>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fontScheme name="01a_RMdias_BRE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M-multicolour_16-9_v04">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multicolour_16-9_v04" id="{F9701673-FC19-4722-90A7-BFA02829DBB8}" vid="{31B52F00-5F2C-4ABE-8DD3-1A7830E80F9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TotalTime>
  <Words>1376</Words>
  <Application>Microsoft Office PowerPoint</Application>
  <PresentationFormat>Skærmshow (4:3)</PresentationFormat>
  <Paragraphs>170</Paragraphs>
  <Slides>19</Slides>
  <Notes>5</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19</vt:i4>
      </vt:variant>
    </vt:vector>
  </HeadingPairs>
  <TitlesOfParts>
    <vt:vector size="25" baseType="lpstr">
      <vt:lpstr>Arial</vt:lpstr>
      <vt:lpstr>Times</vt:lpstr>
      <vt:lpstr>Verdana</vt:lpstr>
      <vt:lpstr>Wingdings</vt:lpstr>
      <vt:lpstr>01a_RMdias_BRED</vt:lpstr>
      <vt:lpstr>RM-multicolour_16-9_v04</vt:lpstr>
      <vt:lpstr>Regionshospitalet Gødstrup</vt:lpstr>
      <vt:lpstr>Vores fælles ståsted - grundfortællingen</vt:lpstr>
      <vt:lpstr> Indhold af vision 1.0</vt:lpstr>
      <vt:lpstr>PowerPoint-præsentation</vt:lpstr>
      <vt:lpstr>5 pejlemærker for vision 1.0 </vt:lpstr>
      <vt:lpstr>PowerPoint-præsentation</vt:lpstr>
      <vt:lpstr>PowerPoint-præsentation</vt:lpstr>
      <vt:lpstr>PowerPoint-præsentation</vt:lpstr>
      <vt:lpstr>Pejlemærke – bæredygtighed</vt:lpstr>
      <vt:lpstr>PowerPoint-præsentation</vt:lpstr>
      <vt:lpstr>Guide til vision 1.0</vt:lpstr>
      <vt:lpstr>Værktøjskasse til vision 1.0</vt:lpstr>
      <vt:lpstr>Spørgsmål til dialog ud fra pejlemærkerne</vt:lpstr>
      <vt:lpstr>PowerPoint-præsentation</vt:lpstr>
      <vt:lpstr>PowerPoint-præsentation</vt:lpstr>
      <vt:lpstr>PowerPoint-præsentation</vt:lpstr>
      <vt:lpstr>Pejlemærke – bæredygtighed</vt:lpstr>
      <vt:lpstr>PowerPoint-præsentation</vt:lpstr>
      <vt:lpstr>Vi står på Region Midtjyllands 3 værdier  </vt:lpstr>
    </vt:vector>
  </TitlesOfParts>
  <Company>Århus 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Regionshospitalet Gødstrup</dc:title>
  <dc:creator>Informatik</dc:creator>
  <cp:lastModifiedBy>Merete Friis Jeppesen</cp:lastModifiedBy>
  <cp:revision>50</cp:revision>
  <cp:lastPrinted>2023-04-27T08:17:35Z</cp:lastPrinted>
  <dcterms:created xsi:type="dcterms:W3CDTF">2006-12-19T08:10:04Z</dcterms:created>
  <dcterms:modified xsi:type="dcterms:W3CDTF">2023-04-27T08:21:40Z</dcterms:modified>
</cp:coreProperties>
</file>