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201"/>
    <a:srgbClr val="EAEBEF"/>
    <a:srgbClr val="E0E2E6"/>
    <a:srgbClr val="E1E3E7"/>
    <a:srgbClr val="FA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7FF25-5E9D-4CCD-8D3D-CB4BDE0054C0}" v="436" dt="2024-12-10T14:22:42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06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3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16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29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10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62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2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6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840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407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1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254D74-F5D2-443A-ADFC-7BD6A0DBBA71}" type="datetimeFigureOut">
              <a:rPr lang="da-DK" smtClean="0"/>
              <a:t>11-12-2024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7601C-2C78-444A-97A5-5D651CDE2B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48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00282735-7391-1E51-C407-618AB6C459F4}"/>
              </a:ext>
            </a:extLst>
          </p:cNvPr>
          <p:cNvSpPr txBox="1"/>
          <p:nvPr/>
        </p:nvSpPr>
        <p:spPr>
          <a:xfrm>
            <a:off x="2118004" y="1174999"/>
            <a:ext cx="25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2400" b="1" dirty="0">
                <a:cs typeface="Arial" panose="020B0604020202020204" pitchFamily="34" charset="0"/>
              </a:rPr>
              <a:t>Hjertesygdomme</a:t>
            </a:r>
            <a:endParaRPr lang="da-DK" sz="4000" b="1" dirty="0">
              <a:cs typeface="Arial" panose="020B060402020202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84185DC-C8B6-BFF6-C768-9AB050ADBC3C}"/>
              </a:ext>
            </a:extLst>
          </p:cNvPr>
          <p:cNvSpPr txBox="1"/>
          <p:nvPr/>
        </p:nvSpPr>
        <p:spPr>
          <a:xfrm>
            <a:off x="1464685" y="475305"/>
            <a:ext cx="389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b="1" dirty="0">
                <a:latin typeface="Arial" panose="020B0604020202020204" pitchFamily="34" charset="0"/>
                <a:cs typeface="Arial" panose="020B0604020202020204" pitchFamily="34" charset="0"/>
              </a:rPr>
              <a:t>3-timersmøde 2024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7ACE3AC-9B6B-D16B-B196-5DC714FD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00" b="24964"/>
          <a:stretch/>
        </p:blipFill>
        <p:spPr>
          <a:xfrm>
            <a:off x="1876245" y="4474304"/>
            <a:ext cx="3268851" cy="23456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46D9755-DF0A-FDAC-BB4A-C203108A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004" y="9249881"/>
            <a:ext cx="2606286" cy="34994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B8168A0-5E27-1F4F-72FF-E159D7DFF884}"/>
              </a:ext>
            </a:extLst>
          </p:cNvPr>
          <p:cNvSpPr txBox="1"/>
          <p:nvPr/>
        </p:nvSpPr>
        <p:spPr>
          <a:xfrm>
            <a:off x="119514" y="3850132"/>
            <a:ext cx="292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Fast program for morgenkonferencen med fokus på uddannelse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8D2A36B-BE87-AA7F-8C8A-6D861C65427E}"/>
              </a:ext>
            </a:extLst>
          </p:cNvPr>
          <p:cNvSpPr txBox="1"/>
          <p:nvPr/>
        </p:nvSpPr>
        <p:spPr>
          <a:xfrm>
            <a:off x="4263863" y="3714603"/>
            <a:ext cx="263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/>
              <a:t>Bedside</a:t>
            </a:r>
            <a:r>
              <a:rPr lang="da-DK" b="1" dirty="0"/>
              <a:t>-undervisning i kliniske færdigheder, </a:t>
            </a:r>
            <a:r>
              <a:rPr lang="da-DK" b="1" dirty="0" err="1"/>
              <a:t>Zoll-pacing</a:t>
            </a:r>
            <a:r>
              <a:rPr lang="da-DK" b="1" dirty="0"/>
              <a:t> og UL</a:t>
            </a:r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E422781-87C1-DE9C-A3EF-E557756B3615}"/>
              </a:ext>
            </a:extLst>
          </p:cNvPr>
          <p:cNvCxnSpPr>
            <a:cxnSpLocks/>
          </p:cNvCxnSpPr>
          <p:nvPr/>
        </p:nvCxnSpPr>
        <p:spPr>
          <a:xfrm>
            <a:off x="1451956" y="1931514"/>
            <a:ext cx="4718676" cy="0"/>
          </a:xfrm>
          <a:prstGeom prst="line">
            <a:avLst/>
          </a:prstGeom>
          <a:ln w="12700">
            <a:solidFill>
              <a:srgbClr val="E2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eart Ecg Logo">
            <a:extLst>
              <a:ext uri="{FF2B5EF4-FFF2-40B4-BE49-F238E27FC236}">
                <a16:creationId xmlns:a16="http://schemas.microsoft.com/office/drawing/2014/main" id="{6A76CB49-9C48-D40E-1A59-1C2181967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14" b="14317"/>
          <a:stretch/>
        </p:blipFill>
        <p:spPr bwMode="auto">
          <a:xfrm>
            <a:off x="247104" y="1519760"/>
            <a:ext cx="1467396" cy="5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eart Ecg Logo">
            <a:extLst>
              <a:ext uri="{FF2B5EF4-FFF2-40B4-BE49-F238E27FC236}">
                <a16:creationId xmlns:a16="http://schemas.microsoft.com/office/drawing/2014/main" id="{96F2E37C-17BD-59CB-605A-7BED9994C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8" t="1" r="5314" b="14317"/>
          <a:stretch/>
        </p:blipFill>
        <p:spPr bwMode="auto">
          <a:xfrm>
            <a:off x="5692973" y="1519759"/>
            <a:ext cx="834978" cy="5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20D2E997-2618-B0E1-57C2-C6E0E4E586B3}"/>
              </a:ext>
            </a:extLst>
          </p:cNvPr>
          <p:cNvSpPr txBox="1"/>
          <p:nvPr/>
        </p:nvSpPr>
        <p:spPr>
          <a:xfrm>
            <a:off x="353507" y="6770667"/>
            <a:ext cx="3305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Tavleoversigt over alle ansatte samt over uddannelseslægernes fremskridt og fokuspunkter</a:t>
            </a:r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39FE6E6B-12D7-1E41-E6DD-3869499DB443}"/>
              </a:ext>
            </a:extLst>
          </p:cNvPr>
          <p:cNvCxnSpPr>
            <a:cxnSpLocks/>
          </p:cNvCxnSpPr>
          <p:nvPr/>
        </p:nvCxnSpPr>
        <p:spPr>
          <a:xfrm>
            <a:off x="1424161" y="8900949"/>
            <a:ext cx="4718676" cy="0"/>
          </a:xfrm>
          <a:prstGeom prst="line">
            <a:avLst/>
          </a:prstGeom>
          <a:ln w="12700">
            <a:solidFill>
              <a:srgbClr val="E20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eart Ecg Logo">
            <a:extLst>
              <a:ext uri="{FF2B5EF4-FFF2-40B4-BE49-F238E27FC236}">
                <a16:creationId xmlns:a16="http://schemas.microsoft.com/office/drawing/2014/main" id="{0809AE49-AB86-8BC2-D55A-2DCCCA632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14" b="14317"/>
          <a:stretch/>
        </p:blipFill>
        <p:spPr bwMode="auto">
          <a:xfrm>
            <a:off x="219309" y="8489195"/>
            <a:ext cx="1467396" cy="5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eart Ecg Logo">
            <a:extLst>
              <a:ext uri="{FF2B5EF4-FFF2-40B4-BE49-F238E27FC236}">
                <a16:creationId xmlns:a16="http://schemas.microsoft.com/office/drawing/2014/main" id="{7B69DF09-438F-44EC-2E85-751314A7C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8" t="1" r="5314" b="14317"/>
          <a:stretch/>
        </p:blipFill>
        <p:spPr bwMode="auto">
          <a:xfrm>
            <a:off x="5665178" y="8489194"/>
            <a:ext cx="834978" cy="5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F6C84266-067B-34AA-03CA-79822B7B7450}"/>
              </a:ext>
            </a:extLst>
          </p:cNvPr>
          <p:cNvSpPr txBox="1"/>
          <p:nvPr/>
        </p:nvSpPr>
        <p:spPr>
          <a:xfrm>
            <a:off x="3996144" y="6862409"/>
            <a:ext cx="263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Fokuseret oplæring og introduktion til stuegangsfunktion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31947FC7-7579-EAD1-99E6-59B27AFE7654}"/>
              </a:ext>
            </a:extLst>
          </p:cNvPr>
          <p:cNvSpPr txBox="1"/>
          <p:nvPr/>
        </p:nvSpPr>
        <p:spPr>
          <a:xfrm>
            <a:off x="2451431" y="2308911"/>
            <a:ext cx="2118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God konference-kultur og løbende sparring i vagten  </a:t>
            </a: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77FA7E1A-7BCC-ADC0-E3E9-4FA00FF88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925" y="2376446"/>
            <a:ext cx="943158" cy="893226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E4BF925C-65F7-D747-8DE0-C6792DF7E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19" y="4797303"/>
            <a:ext cx="1064342" cy="932864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289FE24-22FA-1EF6-8D66-6A6B2E902C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903" y="7955748"/>
            <a:ext cx="800933" cy="739323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94ABADA9-2338-2DE9-F6EA-0E01A4ACAF6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715"/>
          <a:stretch/>
        </p:blipFill>
        <p:spPr>
          <a:xfrm>
            <a:off x="4669891" y="7820148"/>
            <a:ext cx="769811" cy="72286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28DCF3BB-CF49-63EE-6CCE-635BF1358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4584" y="2977997"/>
            <a:ext cx="714416" cy="7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42</Words>
  <Application>Microsoft Office PowerPoint</Application>
  <PresentationFormat>A4-papir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Anders Hostrup Larsen</dc:creator>
  <cp:lastModifiedBy>Tove Watson</cp:lastModifiedBy>
  <cp:revision>2</cp:revision>
  <cp:lastPrinted>2024-12-11T08:15:15Z</cp:lastPrinted>
  <dcterms:created xsi:type="dcterms:W3CDTF">2024-12-10T11:46:50Z</dcterms:created>
  <dcterms:modified xsi:type="dcterms:W3CDTF">2024-12-11T08:15:48Z</dcterms:modified>
</cp:coreProperties>
</file>