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8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Lige forbindels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Lige forbindels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Lige forbindels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Lige forbindels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Lige forbindels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2" name="Pladsholder til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Lige forbindels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dsholder til indhol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21" name="Pladsholder til dato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  <p:sp>
        <p:nvSpPr>
          <p:cNvPr id="23" name="Pladsholder til sidefod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Lige forbindels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Lige forbindels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dsholder til dato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  <p:sp>
        <p:nvSpPr>
          <p:cNvPr id="21" name="Pladsholder til sidefod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70CFF2-D7FA-4177-99CB-90F6F8DDFB59}" type="datetimeFigureOut">
              <a:rPr lang="da-DK" smtClean="0"/>
              <a:t>19-07-2024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Lige forbindels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C00348-F161-41FF-98CF-14FFC4E2E2B4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Vejledende tider for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Velkomst v/mødeleder – </a:t>
            </a:r>
            <a:r>
              <a:rPr lang="da-DK" b="1" u="sng" dirty="0" smtClean="0"/>
              <a:t>5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Præsentation af formål og forløb samt valg af referent </a:t>
            </a:r>
            <a:r>
              <a:rPr lang="da-DK" u="sng" dirty="0" smtClean="0"/>
              <a:t>– </a:t>
            </a:r>
            <a:r>
              <a:rPr lang="da-DK" b="1" u="sng" dirty="0" smtClean="0"/>
              <a:t>10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u="sng" dirty="0" smtClean="0"/>
              <a:t>Hvad fik vi indført </a:t>
            </a:r>
            <a:r>
              <a:rPr lang="da-DK" dirty="0" smtClean="0"/>
              <a:t>efter 3-timer 2022  - </a:t>
            </a:r>
            <a:r>
              <a:rPr lang="da-DK" b="1" u="sng" dirty="0" smtClean="0"/>
              <a:t>15 </a:t>
            </a:r>
            <a:r>
              <a:rPr lang="da-DK" b="1" u="sng" dirty="0" smtClean="0"/>
              <a:t>minutter</a:t>
            </a:r>
            <a:endParaRPr lang="da-DK" u="sng" dirty="0" smtClean="0"/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Individuelt samt diskussion med sidemand – </a:t>
            </a:r>
            <a:r>
              <a:rPr lang="da-DK" b="1" u="sng" dirty="0" smtClean="0"/>
              <a:t>20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Evt. prioritering af emne(r) </a:t>
            </a:r>
            <a:r>
              <a:rPr lang="da-DK" b="1" u="sng" dirty="0" smtClean="0"/>
              <a:t>10 </a:t>
            </a:r>
            <a:r>
              <a:rPr lang="da-DK" b="1" u="sng" dirty="0" smtClean="0"/>
              <a:t>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smtClean="0"/>
              <a:t>Pause – </a:t>
            </a:r>
            <a:r>
              <a:rPr lang="en-US" b="1" u="sng" dirty="0" smtClean="0"/>
              <a:t>10 </a:t>
            </a:r>
            <a:r>
              <a:rPr lang="da-DK" b="1" u="sng" dirty="0" smtClean="0"/>
              <a:t>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4 - 8 mandsgrupper arbejder. </a:t>
            </a:r>
            <a:r>
              <a:rPr lang="da-DK" dirty="0" err="1" smtClean="0"/>
              <a:t>Gruppeark</a:t>
            </a:r>
            <a:r>
              <a:rPr lang="da-DK" dirty="0" smtClean="0"/>
              <a:t> udfyldes og indsamles af mødeleder – </a:t>
            </a:r>
            <a:r>
              <a:rPr lang="da-DK" b="1" u="sng" dirty="0" smtClean="0"/>
              <a:t>40 minutter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Plenum, hvor </a:t>
            </a:r>
            <a:r>
              <a:rPr lang="da-DK" b="1" dirty="0" smtClean="0"/>
              <a:t>Fællesreferat 1</a:t>
            </a:r>
            <a:r>
              <a:rPr lang="da-DK" dirty="0" smtClean="0"/>
              <a:t> og </a:t>
            </a:r>
            <a:r>
              <a:rPr lang="da-DK" b="1" dirty="0" smtClean="0"/>
              <a:t>Fællesreferat 2</a:t>
            </a:r>
            <a:r>
              <a:rPr lang="da-DK" dirty="0" smtClean="0"/>
              <a:t> </a:t>
            </a:r>
            <a:br>
              <a:rPr lang="da-DK" dirty="0" smtClean="0"/>
            </a:br>
            <a:r>
              <a:rPr lang="da-DK" dirty="0" smtClean="0"/>
              <a:t>udfærdiges i fællesskab – </a:t>
            </a:r>
            <a:r>
              <a:rPr lang="da-DK" b="1" u="sng" dirty="0" smtClean="0"/>
              <a:t>60 minutter</a:t>
            </a:r>
            <a:endParaRPr lang="da-DK" b="1" u="sng" dirty="0" smtClean="0"/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da-DK" dirty="0" smtClean="0"/>
              <a:t>Prioritering og buffer – </a:t>
            </a:r>
            <a:r>
              <a:rPr lang="da-DK" b="1" u="sng" dirty="0" smtClean="0"/>
              <a:t>10 minutter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endParaRPr lang="da-DK" b="1" u="sng" dirty="0" smtClean="0"/>
          </a:p>
          <a:p>
            <a:pPr marL="533400" indent="-533400">
              <a:lnSpc>
                <a:spcPct val="90000"/>
              </a:lnSpc>
            </a:pPr>
            <a:r>
              <a:rPr lang="da-DK" dirty="0" smtClean="0"/>
              <a:t>Efterfølgende sørger mødeleder for at indsende udfyldt handout</a:t>
            </a:r>
            <a:endParaRPr lang="da-DK" dirty="0"/>
          </a:p>
        </p:txBody>
      </p:sp>
      <p:sp>
        <p:nvSpPr>
          <p:cNvPr id="4" name="Ellipse 3"/>
          <p:cNvSpPr/>
          <p:nvPr/>
        </p:nvSpPr>
        <p:spPr>
          <a:xfrm>
            <a:off x="4788024" y="908720"/>
            <a:ext cx="3528392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3-timersmødet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nap">
  <a:themeElements>
    <a:clrScheme name="Karnap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rnap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rnap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74</Words>
  <Application>Microsoft Office PowerPoint</Application>
  <PresentationFormat>Skærmshow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Karnap</vt:lpstr>
      <vt:lpstr>Vejledende tider for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VE</dc:creator>
  <cp:lastModifiedBy>VE</cp:lastModifiedBy>
  <cp:revision>2</cp:revision>
  <dcterms:created xsi:type="dcterms:W3CDTF">2024-07-19T10:45:44Z</dcterms:created>
  <dcterms:modified xsi:type="dcterms:W3CDTF">2024-07-19T11:11:55Z</dcterms:modified>
</cp:coreProperties>
</file>