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259" r:id="rId2"/>
    <p:sldId id="260" r:id="rId3"/>
    <p:sldId id="261" r:id="rId4"/>
    <p:sldId id="262" r:id="rId5"/>
    <p:sldId id="263" r:id="rId6"/>
    <p:sldId id="264" r:id="rId7"/>
    <p:sldId id="265" r:id="rId8"/>
    <p:sldId id="266" r:id="rId9"/>
    <p:sldId id="268" r:id="rId10"/>
  </p:sldIdLst>
  <p:sldSz cx="12192000" cy="6858000"/>
  <p:notesSz cx="6858000" cy="9144000"/>
  <p:defaultTextStyle>
    <a:defPPr>
      <a:defRPr lang="en-US"/>
    </a:defPPr>
    <a:lvl1pPr marL="216000" indent="-216000" algn="l" defTabSz="914400" rtl="0" eaLnBrk="1" latinLnBrk="0" hangingPunct="1">
      <a:lnSpc>
        <a:spcPct val="104000"/>
      </a:lnSpc>
      <a:spcBef>
        <a:spcPts val="0"/>
      </a:spcBef>
      <a:spcAft>
        <a:spcPts val="300"/>
      </a:spcAft>
      <a:buClr>
        <a:schemeClr val="accent3"/>
      </a:buClr>
      <a:buFont typeface="Verdana" panose="020B060403050404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432000" indent="-216000" algn="l" defTabSz="914400" rtl="0" eaLnBrk="1" latinLnBrk="0" hangingPunct="1">
      <a:lnSpc>
        <a:spcPct val="104000"/>
      </a:lnSpc>
      <a:spcBef>
        <a:spcPts val="0"/>
      </a:spcBef>
      <a:spcAft>
        <a:spcPts val="300"/>
      </a:spcAft>
      <a:buClr>
        <a:schemeClr val="accent3"/>
      </a:buClr>
      <a:buFont typeface="Verdana" panose="020B060403050404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0" indent="0" algn="l" defTabSz="914400" rtl="0" eaLnBrk="1" latinLnBrk="0" hangingPunct="1">
      <a:lnSpc>
        <a:spcPct val="100000"/>
      </a:lnSpc>
      <a:spcBef>
        <a:spcPts val="0"/>
      </a:spcBef>
      <a:spcAft>
        <a:spcPts val="600"/>
      </a:spcAft>
      <a:buFont typeface="Calibri" panose="020F050202020403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0" indent="0" algn="l" defTabSz="914400" rtl="0" eaLnBrk="1" latinLnBrk="0" hangingPunct="1">
      <a:lnSpc>
        <a:spcPct val="104000"/>
      </a:lnSpc>
      <a:spcBef>
        <a:spcPts val="600"/>
      </a:spcBef>
      <a:spcAft>
        <a:spcPts val="0"/>
      </a:spcAft>
      <a:buFont typeface="Calibri" panose="020F0502020204030204" pitchFamily="34" charset="0"/>
      <a:buChar char="​"/>
      <a:defRPr sz="16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0" indent="0" algn="l" defTabSz="914400" rtl="0" eaLnBrk="1" latinLnBrk="0" hangingPunct="1">
      <a:lnSpc>
        <a:spcPct val="100000"/>
      </a:lnSpc>
      <a:spcBef>
        <a:spcPts val="600"/>
      </a:spcBef>
      <a:spcAft>
        <a:spcPts val="0"/>
      </a:spcAft>
      <a:buFont typeface="Calibri" panose="020F0502020204030204" pitchFamily="34" charset="0"/>
      <a:buChar char="​"/>
      <a:defRPr sz="24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0" indent="0" algn="l" defTabSz="914400" rtl="0" eaLnBrk="1" latinLnBrk="0" hangingPunct="1">
      <a:lnSpc>
        <a:spcPct val="100000"/>
      </a:lnSpc>
      <a:spcBef>
        <a:spcPts val="0"/>
      </a:spcBef>
      <a:buFont typeface="Calibri" panose="020F0502020204030204" pitchFamily="34" charset="0"/>
      <a:buChar char="​"/>
      <a:defRPr sz="46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6pPr>
    <a:lvl7pPr marL="0" indent="0" algn="l" defTabSz="914400" rtl="0" eaLnBrk="1" latinLnBrk="0" hangingPunct="1">
      <a:lnSpc>
        <a:spcPct val="100000"/>
      </a:lnSpc>
      <a:spcBef>
        <a:spcPts val="0"/>
      </a:spcBef>
      <a:buFont typeface="Calibri" panose="020F0502020204030204" pitchFamily="34" charset="0"/>
      <a:buChar char="​"/>
      <a:defRPr sz="10000" b="1"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lvl7pPr>
    <a:lvl8pPr marL="0" indent="0" algn="l" defTabSz="914400" rtl="0" eaLnBrk="1" latinLnBrk="0" hangingPunct="1">
      <a:lnSpc>
        <a:spcPct val="100000"/>
      </a:lnSpc>
      <a:spcBef>
        <a:spcPts val="0"/>
      </a:spcBef>
      <a:spcAft>
        <a:spcPts val="300"/>
      </a:spcAft>
      <a:buFont typeface="Calibri" panose="020F0502020204030204" pitchFamily="34" charset="0"/>
      <a:buChar char="​"/>
      <a:defRPr sz="950" kern="1200">
        <a:solidFill>
          <a:srgbClr val="7C6E64"/>
        </a:solidFill>
        <a:latin typeface="Verdana" panose="020B0604030504040204" pitchFamily="34" charset="0"/>
        <a:ea typeface="Verdana" panose="020B0604030504040204" pitchFamily="34" charset="0"/>
        <a:cs typeface="Verdana" panose="020B0604030504040204" pitchFamily="34" charset="0"/>
      </a:defRPr>
    </a:lvl8pPr>
    <a:lvl9pPr marL="0" indent="0" algn="l" defTabSz="914400" rtl="0" eaLnBrk="1" latinLnBrk="0" hangingPunct="1">
      <a:lnSpc>
        <a:spcPct val="100000"/>
      </a:lnSpc>
      <a:spcBef>
        <a:spcPts val="0"/>
      </a:spcBef>
      <a:spcAft>
        <a:spcPts val="300"/>
      </a:spcAft>
      <a:buFont typeface="Calibri" panose="020F0502020204030204" pitchFamily="34" charset="0"/>
      <a:buChar char="​"/>
      <a:defRPr sz="950" b="1" kern="1200" baseline="0">
        <a:solidFill>
          <a:srgbClr val="7C6E64"/>
        </a:solidFill>
        <a:latin typeface="Verdana" panose="020B0604030504040204" pitchFamily="34" charset="0"/>
        <a:ea typeface="Verdana" panose="020B0604030504040204" pitchFamily="34" charset="0"/>
        <a:cs typeface="Verdana" panose="020B0604030504040204" pitchFamily="34" charset="0"/>
      </a:defRPr>
    </a:lvl9pPr>
  </p:defaultTextStyle>
  <p:extLst>
    <p:ext uri="{EFAFB233-063F-42B5-8137-9DF3F51BA10A}">
      <p15:sldGuideLst xmlns:p15="http://schemas.microsoft.com/office/powerpoint/2012/main">
        <p15:guide id="1" orient="horz" pos="566">
          <p15:clr>
            <a:srgbClr val="A4A3A4"/>
          </p15:clr>
        </p15:guide>
        <p15:guide id="2" pos="27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Forfatter" initials="F" lastIdx="3"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6" autoAdjust="0"/>
  </p:normalViewPr>
  <p:slideViewPr>
    <p:cSldViewPr snapToGrid="0" showGuides="1">
      <p:cViewPr varScale="1">
        <p:scale>
          <a:sx n="99" d="100"/>
          <a:sy n="99" d="100"/>
        </p:scale>
        <p:origin x="84" y="270"/>
      </p:cViewPr>
      <p:guideLst>
        <p:guide orient="horz" pos="566"/>
        <p:guide pos="271"/>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1" d="100"/>
          <a:sy n="121" d="100"/>
        </p:scale>
        <p:origin x="493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38B3FC-1C06-4B86-B482-299324A2E9D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a-DK"/>
        </a:p>
      </dgm:t>
    </dgm:pt>
    <dgm:pt modelId="{AC88F9E8-5652-47C1-8BC5-F439820D866E}">
      <dgm:prSet phldrT="[Tekst]"/>
      <dgm:spPr>
        <a:solidFill>
          <a:schemeClr val="accent3"/>
        </a:solidFill>
      </dgm:spPr>
      <dgm:t>
        <a:bodyPr/>
        <a:lstStyle/>
        <a:p>
          <a:r>
            <a:rPr lang="da-DK" dirty="0" smtClean="0"/>
            <a:t>1. Definition, voldspolitik og retningslinjer</a:t>
          </a:r>
          <a:endParaRPr lang="da-DK" dirty="0"/>
        </a:p>
      </dgm:t>
    </dgm:pt>
    <dgm:pt modelId="{692420FD-92C0-47B5-A6BD-B51EE59D3AFD}" type="parTrans" cxnId="{8E46F6C0-DE11-4B89-98CC-3C8E3664959D}">
      <dgm:prSet/>
      <dgm:spPr/>
      <dgm:t>
        <a:bodyPr/>
        <a:lstStyle/>
        <a:p>
          <a:endParaRPr lang="da-DK"/>
        </a:p>
      </dgm:t>
    </dgm:pt>
    <dgm:pt modelId="{E688996A-6F93-4F03-B6DB-B7463437F580}" type="sibTrans" cxnId="{8E46F6C0-DE11-4B89-98CC-3C8E3664959D}">
      <dgm:prSet/>
      <dgm:spPr/>
      <dgm:t>
        <a:bodyPr/>
        <a:lstStyle/>
        <a:p>
          <a:endParaRPr lang="da-DK"/>
        </a:p>
      </dgm:t>
    </dgm:pt>
    <dgm:pt modelId="{DA17A39C-8A6B-41B0-B55A-9659AFC356B3}">
      <dgm:prSet phldrT="[Tekst]"/>
      <dgm:spPr/>
      <dgm:t>
        <a:bodyPr/>
        <a:lstStyle/>
        <a:p>
          <a:endParaRPr lang="da-DK" dirty="0"/>
        </a:p>
      </dgm:t>
    </dgm:pt>
    <dgm:pt modelId="{04790D59-6260-48E3-A3CD-778F75FB5F3A}" type="parTrans" cxnId="{294C5847-0C2D-4A9B-ABFF-D79C81B28AC2}">
      <dgm:prSet/>
      <dgm:spPr/>
      <dgm:t>
        <a:bodyPr/>
        <a:lstStyle/>
        <a:p>
          <a:endParaRPr lang="da-DK"/>
        </a:p>
      </dgm:t>
    </dgm:pt>
    <dgm:pt modelId="{31FD8C5C-2AFB-4D03-A90B-3C0F16B7D0D3}" type="sibTrans" cxnId="{294C5847-0C2D-4A9B-ABFF-D79C81B28AC2}">
      <dgm:prSet/>
      <dgm:spPr/>
      <dgm:t>
        <a:bodyPr/>
        <a:lstStyle/>
        <a:p>
          <a:endParaRPr lang="da-DK"/>
        </a:p>
      </dgm:t>
    </dgm:pt>
    <dgm:pt modelId="{9EC21BD7-0EB0-4DDB-8A54-9EC666B599C0}">
      <dgm:prSet phldrT="[Tekst]"/>
      <dgm:spPr>
        <a:solidFill>
          <a:schemeClr val="accent3"/>
        </a:solidFill>
      </dgm:spPr>
      <dgm:t>
        <a:bodyPr/>
        <a:lstStyle/>
        <a:p>
          <a:r>
            <a:rPr lang="da-DK" dirty="0" smtClean="0"/>
            <a:t>2. Introduktion af nye medarbejdere og vikarer</a:t>
          </a:r>
          <a:endParaRPr lang="da-DK" dirty="0"/>
        </a:p>
      </dgm:t>
    </dgm:pt>
    <dgm:pt modelId="{AF1B9788-292A-468C-ADBE-773EDFB1517B}" type="parTrans" cxnId="{FF8AA14C-5B0B-4ABD-A350-A53E3D3BB45E}">
      <dgm:prSet/>
      <dgm:spPr/>
      <dgm:t>
        <a:bodyPr/>
        <a:lstStyle/>
        <a:p>
          <a:endParaRPr lang="da-DK"/>
        </a:p>
      </dgm:t>
    </dgm:pt>
    <dgm:pt modelId="{42A3424D-72E2-4396-8BA5-4612EDA5A2A5}" type="sibTrans" cxnId="{FF8AA14C-5B0B-4ABD-A350-A53E3D3BB45E}">
      <dgm:prSet/>
      <dgm:spPr/>
      <dgm:t>
        <a:bodyPr/>
        <a:lstStyle/>
        <a:p>
          <a:endParaRPr lang="da-DK"/>
        </a:p>
      </dgm:t>
    </dgm:pt>
    <dgm:pt modelId="{92CC9DB9-712D-488C-9D19-1226C91E6443}">
      <dgm:prSet phldrT="[Tekst]"/>
      <dgm:spPr>
        <a:solidFill>
          <a:schemeClr val="accent3"/>
        </a:solidFill>
      </dgm:spPr>
      <dgm:t>
        <a:bodyPr/>
        <a:lstStyle/>
        <a:p>
          <a:r>
            <a:rPr lang="da-DK" dirty="0" smtClean="0"/>
            <a:t>3. Samarbejde, kommunikation og overlevering</a:t>
          </a:r>
          <a:endParaRPr lang="da-DK" dirty="0"/>
        </a:p>
      </dgm:t>
    </dgm:pt>
    <dgm:pt modelId="{38446405-AA63-49CF-AE90-DC87ED975A40}" type="parTrans" cxnId="{DA3719F4-5583-4FE6-868E-68C5F4668BDF}">
      <dgm:prSet/>
      <dgm:spPr/>
      <dgm:t>
        <a:bodyPr/>
        <a:lstStyle/>
        <a:p>
          <a:endParaRPr lang="da-DK"/>
        </a:p>
      </dgm:t>
    </dgm:pt>
    <dgm:pt modelId="{FB62576B-C8FC-496B-B2E6-04A080A424C1}" type="sibTrans" cxnId="{DA3719F4-5583-4FE6-868E-68C5F4668BDF}">
      <dgm:prSet/>
      <dgm:spPr/>
      <dgm:t>
        <a:bodyPr/>
        <a:lstStyle/>
        <a:p>
          <a:endParaRPr lang="da-DK"/>
        </a:p>
      </dgm:t>
    </dgm:pt>
    <dgm:pt modelId="{9DBBE366-955F-47DA-926B-E7357D6EE936}">
      <dgm:prSet phldrT="[Tekst]"/>
      <dgm:spPr/>
      <dgm:t>
        <a:bodyPr/>
        <a:lstStyle/>
        <a:p>
          <a:endParaRPr lang="da-DK" dirty="0"/>
        </a:p>
      </dgm:t>
    </dgm:pt>
    <dgm:pt modelId="{E3C60B9F-A351-4D18-8470-B21BD42E4CB7}" type="parTrans" cxnId="{A9A4237D-F086-4604-B1EA-F469DB8604C0}">
      <dgm:prSet/>
      <dgm:spPr/>
      <dgm:t>
        <a:bodyPr/>
        <a:lstStyle/>
        <a:p>
          <a:endParaRPr lang="da-DK"/>
        </a:p>
      </dgm:t>
    </dgm:pt>
    <dgm:pt modelId="{FB5203DA-FD4B-4A64-827A-54FF8C21FEDD}" type="sibTrans" cxnId="{A9A4237D-F086-4604-B1EA-F469DB8604C0}">
      <dgm:prSet/>
      <dgm:spPr/>
      <dgm:t>
        <a:bodyPr/>
        <a:lstStyle/>
        <a:p>
          <a:endParaRPr lang="da-DK"/>
        </a:p>
      </dgm:t>
    </dgm:pt>
    <dgm:pt modelId="{FD3606FB-2D87-4398-A5FA-C0FCB8BC7B59}">
      <dgm:prSet phldrT="[Tekst]"/>
      <dgm:spPr>
        <a:solidFill>
          <a:schemeClr val="accent3"/>
        </a:solidFill>
      </dgm:spPr>
      <dgm:t>
        <a:bodyPr/>
        <a:lstStyle/>
        <a:p>
          <a:r>
            <a:rPr lang="da-DK" dirty="0" smtClean="0"/>
            <a:t>4. Kommunikation og </a:t>
          </a:r>
          <a:r>
            <a:rPr lang="da-DK" dirty="0" err="1" smtClean="0"/>
            <a:t>relationsarbejde</a:t>
          </a:r>
          <a:r>
            <a:rPr lang="da-DK" dirty="0" smtClean="0"/>
            <a:t> med klienterne</a:t>
          </a:r>
          <a:endParaRPr lang="da-DK" dirty="0"/>
        </a:p>
      </dgm:t>
    </dgm:pt>
    <dgm:pt modelId="{CFE8115A-F543-4FB3-B8AF-77F219ABFFD0}" type="parTrans" cxnId="{24BD3264-E392-4C95-9590-D35D8BF4B7F5}">
      <dgm:prSet/>
      <dgm:spPr/>
      <dgm:t>
        <a:bodyPr/>
        <a:lstStyle/>
        <a:p>
          <a:endParaRPr lang="da-DK"/>
        </a:p>
      </dgm:t>
    </dgm:pt>
    <dgm:pt modelId="{470FA144-EB5C-41CD-A273-2A6B47FD1A09}" type="sibTrans" cxnId="{24BD3264-E392-4C95-9590-D35D8BF4B7F5}">
      <dgm:prSet/>
      <dgm:spPr/>
      <dgm:t>
        <a:bodyPr/>
        <a:lstStyle/>
        <a:p>
          <a:endParaRPr lang="da-DK"/>
        </a:p>
      </dgm:t>
    </dgm:pt>
    <dgm:pt modelId="{E062B341-DF0E-4EAE-A439-6F6DFCAB025F}">
      <dgm:prSet phldrT="[Tekst]"/>
      <dgm:spPr/>
      <dgm:t>
        <a:bodyPr/>
        <a:lstStyle/>
        <a:p>
          <a:endParaRPr lang="da-DK" dirty="0"/>
        </a:p>
      </dgm:t>
    </dgm:pt>
    <dgm:pt modelId="{490D1FDC-103B-45E8-A0A0-25D5F43E80FD}" type="parTrans" cxnId="{5DF67BF7-444A-4FE6-BD99-950692BB5875}">
      <dgm:prSet/>
      <dgm:spPr/>
      <dgm:t>
        <a:bodyPr/>
        <a:lstStyle/>
        <a:p>
          <a:endParaRPr lang="da-DK"/>
        </a:p>
      </dgm:t>
    </dgm:pt>
    <dgm:pt modelId="{72DD458B-D699-4ACB-A369-A62C697E614C}" type="sibTrans" cxnId="{5DF67BF7-444A-4FE6-BD99-950692BB5875}">
      <dgm:prSet/>
      <dgm:spPr/>
      <dgm:t>
        <a:bodyPr/>
        <a:lstStyle/>
        <a:p>
          <a:endParaRPr lang="da-DK"/>
        </a:p>
      </dgm:t>
    </dgm:pt>
    <dgm:pt modelId="{A9A8AA02-FF5A-4D8D-83E2-ED1CAF39D870}">
      <dgm:prSet phldrT="[Tekst]"/>
      <dgm:spPr>
        <a:solidFill>
          <a:schemeClr val="accent3"/>
        </a:solidFill>
      </dgm:spPr>
      <dgm:t>
        <a:bodyPr/>
        <a:lstStyle/>
        <a:p>
          <a:r>
            <a:rPr lang="da-DK" dirty="0" smtClean="0"/>
            <a:t>5. Arbejdets organisering, personalesammensætning og bemanding </a:t>
          </a:r>
          <a:endParaRPr lang="da-DK" dirty="0"/>
        </a:p>
      </dgm:t>
    </dgm:pt>
    <dgm:pt modelId="{0BB11D3C-1000-4D5E-A92B-EADBA78C9A1C}" type="parTrans" cxnId="{D44340DB-26AD-43C1-A0BC-96F90FF4956A}">
      <dgm:prSet/>
      <dgm:spPr/>
      <dgm:t>
        <a:bodyPr/>
        <a:lstStyle/>
        <a:p>
          <a:endParaRPr lang="da-DK"/>
        </a:p>
      </dgm:t>
    </dgm:pt>
    <dgm:pt modelId="{62AF9DC7-B9EC-4025-AFB7-000A364614CC}" type="sibTrans" cxnId="{D44340DB-26AD-43C1-A0BC-96F90FF4956A}">
      <dgm:prSet/>
      <dgm:spPr/>
      <dgm:t>
        <a:bodyPr/>
        <a:lstStyle/>
        <a:p>
          <a:endParaRPr lang="da-DK"/>
        </a:p>
      </dgm:t>
    </dgm:pt>
    <dgm:pt modelId="{D27BC38F-C438-434F-8AD2-649B87A5F16C}">
      <dgm:prSet phldrT="[Tekst]"/>
      <dgm:spPr/>
      <dgm:t>
        <a:bodyPr/>
        <a:lstStyle/>
        <a:p>
          <a:endParaRPr lang="da-DK" dirty="0"/>
        </a:p>
      </dgm:t>
    </dgm:pt>
    <dgm:pt modelId="{14D5E83F-370C-445F-89B8-158CE200A15E}" type="parTrans" cxnId="{5C574197-026A-4838-8443-683AD16D28D5}">
      <dgm:prSet/>
      <dgm:spPr/>
      <dgm:t>
        <a:bodyPr/>
        <a:lstStyle/>
        <a:p>
          <a:endParaRPr lang="da-DK"/>
        </a:p>
      </dgm:t>
    </dgm:pt>
    <dgm:pt modelId="{1732ABB5-6673-4558-8333-194FB1B7A478}" type="sibTrans" cxnId="{5C574197-026A-4838-8443-683AD16D28D5}">
      <dgm:prSet/>
      <dgm:spPr/>
      <dgm:t>
        <a:bodyPr/>
        <a:lstStyle/>
        <a:p>
          <a:endParaRPr lang="da-DK"/>
        </a:p>
      </dgm:t>
    </dgm:pt>
    <dgm:pt modelId="{0CC91770-9887-4D42-9D3D-A812A98EB4E3}" type="pres">
      <dgm:prSet presAssocID="{2F38B3FC-1C06-4B86-B482-299324A2E9D6}" presName="linear" presStyleCnt="0">
        <dgm:presLayoutVars>
          <dgm:animLvl val="lvl"/>
          <dgm:resizeHandles val="exact"/>
        </dgm:presLayoutVars>
      </dgm:prSet>
      <dgm:spPr/>
      <dgm:t>
        <a:bodyPr/>
        <a:lstStyle/>
        <a:p>
          <a:endParaRPr lang="da-DK"/>
        </a:p>
      </dgm:t>
    </dgm:pt>
    <dgm:pt modelId="{0EC66C5A-5239-4F2C-8360-1F763F41A9BD}" type="pres">
      <dgm:prSet presAssocID="{AC88F9E8-5652-47C1-8BC5-F439820D866E}" presName="parentText" presStyleLbl="node1" presStyleIdx="0" presStyleCnt="5" custLinFactY="-100000" custLinFactNeighborX="-31535" custLinFactNeighborY="-104056">
        <dgm:presLayoutVars>
          <dgm:chMax val="0"/>
          <dgm:bulletEnabled val="1"/>
        </dgm:presLayoutVars>
      </dgm:prSet>
      <dgm:spPr/>
      <dgm:t>
        <a:bodyPr/>
        <a:lstStyle/>
        <a:p>
          <a:endParaRPr lang="da-DK"/>
        </a:p>
      </dgm:t>
    </dgm:pt>
    <dgm:pt modelId="{6BBDDBC6-DE1E-4B96-B1E8-E9962EED3850}" type="pres">
      <dgm:prSet presAssocID="{AC88F9E8-5652-47C1-8BC5-F439820D866E}" presName="childText" presStyleLbl="revTx" presStyleIdx="0" presStyleCnt="4">
        <dgm:presLayoutVars>
          <dgm:bulletEnabled val="1"/>
        </dgm:presLayoutVars>
      </dgm:prSet>
      <dgm:spPr/>
      <dgm:t>
        <a:bodyPr/>
        <a:lstStyle/>
        <a:p>
          <a:endParaRPr lang="da-DK"/>
        </a:p>
      </dgm:t>
    </dgm:pt>
    <dgm:pt modelId="{49B04277-2804-4A8F-B956-AD77212EAD6C}" type="pres">
      <dgm:prSet presAssocID="{9EC21BD7-0EB0-4DDB-8A54-9EC666B599C0}" presName="parentText" presStyleLbl="node1" presStyleIdx="1" presStyleCnt="5">
        <dgm:presLayoutVars>
          <dgm:chMax val="0"/>
          <dgm:bulletEnabled val="1"/>
        </dgm:presLayoutVars>
      </dgm:prSet>
      <dgm:spPr/>
      <dgm:t>
        <a:bodyPr/>
        <a:lstStyle/>
        <a:p>
          <a:endParaRPr lang="da-DK"/>
        </a:p>
      </dgm:t>
    </dgm:pt>
    <dgm:pt modelId="{1BE8F3AE-8534-4580-9EC4-48E2D0743161}" type="pres">
      <dgm:prSet presAssocID="{9EC21BD7-0EB0-4DDB-8A54-9EC666B599C0}" presName="childText" presStyleLbl="revTx" presStyleIdx="1" presStyleCnt="4">
        <dgm:presLayoutVars>
          <dgm:bulletEnabled val="1"/>
        </dgm:presLayoutVars>
      </dgm:prSet>
      <dgm:spPr/>
      <dgm:t>
        <a:bodyPr/>
        <a:lstStyle/>
        <a:p>
          <a:endParaRPr lang="da-DK"/>
        </a:p>
      </dgm:t>
    </dgm:pt>
    <dgm:pt modelId="{ADFDA089-C26C-4FFF-A15F-67BCC9516BA3}" type="pres">
      <dgm:prSet presAssocID="{92CC9DB9-712D-488C-9D19-1226C91E6443}" presName="parentText" presStyleLbl="node1" presStyleIdx="2" presStyleCnt="5">
        <dgm:presLayoutVars>
          <dgm:chMax val="0"/>
          <dgm:bulletEnabled val="1"/>
        </dgm:presLayoutVars>
      </dgm:prSet>
      <dgm:spPr/>
      <dgm:t>
        <a:bodyPr/>
        <a:lstStyle/>
        <a:p>
          <a:endParaRPr lang="da-DK"/>
        </a:p>
      </dgm:t>
    </dgm:pt>
    <dgm:pt modelId="{0B2B6F14-2220-4A07-ABE3-D07F59BE6462}" type="pres">
      <dgm:prSet presAssocID="{92CC9DB9-712D-488C-9D19-1226C91E6443}" presName="childText" presStyleLbl="revTx" presStyleIdx="2" presStyleCnt="4">
        <dgm:presLayoutVars>
          <dgm:bulletEnabled val="1"/>
        </dgm:presLayoutVars>
      </dgm:prSet>
      <dgm:spPr/>
      <dgm:t>
        <a:bodyPr/>
        <a:lstStyle/>
        <a:p>
          <a:endParaRPr lang="da-DK"/>
        </a:p>
      </dgm:t>
    </dgm:pt>
    <dgm:pt modelId="{2F121021-7953-4667-AD20-559A70EEB7D4}" type="pres">
      <dgm:prSet presAssocID="{FD3606FB-2D87-4398-A5FA-C0FCB8BC7B59}" presName="parentText" presStyleLbl="node1" presStyleIdx="3" presStyleCnt="5">
        <dgm:presLayoutVars>
          <dgm:chMax val="0"/>
          <dgm:bulletEnabled val="1"/>
        </dgm:presLayoutVars>
      </dgm:prSet>
      <dgm:spPr/>
      <dgm:t>
        <a:bodyPr/>
        <a:lstStyle/>
        <a:p>
          <a:endParaRPr lang="da-DK"/>
        </a:p>
      </dgm:t>
    </dgm:pt>
    <dgm:pt modelId="{61871FAA-CA44-4F03-BF5E-6E52BCB63B6C}" type="pres">
      <dgm:prSet presAssocID="{FD3606FB-2D87-4398-A5FA-C0FCB8BC7B59}" presName="childText" presStyleLbl="revTx" presStyleIdx="3" presStyleCnt="4">
        <dgm:presLayoutVars>
          <dgm:bulletEnabled val="1"/>
        </dgm:presLayoutVars>
      </dgm:prSet>
      <dgm:spPr/>
      <dgm:t>
        <a:bodyPr/>
        <a:lstStyle/>
        <a:p>
          <a:endParaRPr lang="da-DK"/>
        </a:p>
      </dgm:t>
    </dgm:pt>
    <dgm:pt modelId="{11335587-9BC4-418F-AEFA-F01CF69BE931}" type="pres">
      <dgm:prSet presAssocID="{A9A8AA02-FF5A-4D8D-83E2-ED1CAF39D870}" presName="parentText" presStyleLbl="node1" presStyleIdx="4" presStyleCnt="5">
        <dgm:presLayoutVars>
          <dgm:chMax val="0"/>
          <dgm:bulletEnabled val="1"/>
        </dgm:presLayoutVars>
      </dgm:prSet>
      <dgm:spPr/>
      <dgm:t>
        <a:bodyPr/>
        <a:lstStyle/>
        <a:p>
          <a:endParaRPr lang="da-DK"/>
        </a:p>
      </dgm:t>
    </dgm:pt>
  </dgm:ptLst>
  <dgm:cxnLst>
    <dgm:cxn modelId="{24BD3264-E392-4C95-9590-D35D8BF4B7F5}" srcId="{2F38B3FC-1C06-4B86-B482-299324A2E9D6}" destId="{FD3606FB-2D87-4398-A5FA-C0FCB8BC7B59}" srcOrd="3" destOrd="0" parTransId="{CFE8115A-F543-4FB3-B8AF-77F219ABFFD0}" sibTransId="{470FA144-EB5C-41CD-A273-2A6B47FD1A09}"/>
    <dgm:cxn modelId="{307A71D7-A90A-407C-BFA4-2B785D9854E6}" type="presOf" srcId="{92CC9DB9-712D-488C-9D19-1226C91E6443}" destId="{ADFDA089-C26C-4FFF-A15F-67BCC9516BA3}" srcOrd="0" destOrd="0" presId="urn:microsoft.com/office/officeart/2005/8/layout/vList2"/>
    <dgm:cxn modelId="{CAD4B9A2-5095-49BF-84FD-9BCF558176ED}" type="presOf" srcId="{D27BC38F-C438-434F-8AD2-649B87A5F16C}" destId="{61871FAA-CA44-4F03-BF5E-6E52BCB63B6C}" srcOrd="0" destOrd="0" presId="urn:microsoft.com/office/officeart/2005/8/layout/vList2"/>
    <dgm:cxn modelId="{7765C719-C669-46FA-B659-761F92CAD34A}" type="presOf" srcId="{9DBBE366-955F-47DA-926B-E7357D6EE936}" destId="{1BE8F3AE-8534-4580-9EC4-48E2D0743161}" srcOrd="0" destOrd="0" presId="urn:microsoft.com/office/officeart/2005/8/layout/vList2"/>
    <dgm:cxn modelId="{5C574197-026A-4838-8443-683AD16D28D5}" srcId="{FD3606FB-2D87-4398-A5FA-C0FCB8BC7B59}" destId="{D27BC38F-C438-434F-8AD2-649B87A5F16C}" srcOrd="0" destOrd="0" parTransId="{14D5E83F-370C-445F-89B8-158CE200A15E}" sibTransId="{1732ABB5-6673-4558-8333-194FB1B7A478}"/>
    <dgm:cxn modelId="{1DE845E9-72AC-4EB5-B31E-9D9AC4EA9B87}" type="presOf" srcId="{A9A8AA02-FF5A-4D8D-83E2-ED1CAF39D870}" destId="{11335587-9BC4-418F-AEFA-F01CF69BE931}" srcOrd="0" destOrd="0" presId="urn:microsoft.com/office/officeart/2005/8/layout/vList2"/>
    <dgm:cxn modelId="{0EA7D5CD-5A49-468F-A8CC-5DD451E51E24}" type="presOf" srcId="{FD3606FB-2D87-4398-A5FA-C0FCB8BC7B59}" destId="{2F121021-7953-4667-AD20-559A70EEB7D4}" srcOrd="0" destOrd="0" presId="urn:microsoft.com/office/officeart/2005/8/layout/vList2"/>
    <dgm:cxn modelId="{5E79E4DE-71B0-4A99-B46B-88C708D84814}" type="presOf" srcId="{DA17A39C-8A6B-41B0-B55A-9659AFC356B3}" destId="{6BBDDBC6-DE1E-4B96-B1E8-E9962EED3850}" srcOrd="0" destOrd="0" presId="urn:microsoft.com/office/officeart/2005/8/layout/vList2"/>
    <dgm:cxn modelId="{A27C4357-6EC0-4049-9140-DB7377646FDF}" type="presOf" srcId="{AC88F9E8-5652-47C1-8BC5-F439820D866E}" destId="{0EC66C5A-5239-4F2C-8360-1F763F41A9BD}" srcOrd="0" destOrd="0" presId="urn:microsoft.com/office/officeart/2005/8/layout/vList2"/>
    <dgm:cxn modelId="{A9A4237D-F086-4604-B1EA-F469DB8604C0}" srcId="{9EC21BD7-0EB0-4DDB-8A54-9EC666B599C0}" destId="{9DBBE366-955F-47DA-926B-E7357D6EE936}" srcOrd="0" destOrd="0" parTransId="{E3C60B9F-A351-4D18-8470-B21BD42E4CB7}" sibTransId="{FB5203DA-FD4B-4A64-827A-54FF8C21FEDD}"/>
    <dgm:cxn modelId="{FC8492FC-E973-4F95-B582-DD0AE7BCBC86}" type="presOf" srcId="{9EC21BD7-0EB0-4DDB-8A54-9EC666B599C0}" destId="{49B04277-2804-4A8F-B956-AD77212EAD6C}" srcOrd="0" destOrd="0" presId="urn:microsoft.com/office/officeart/2005/8/layout/vList2"/>
    <dgm:cxn modelId="{5DF67BF7-444A-4FE6-BD99-950692BB5875}" srcId="{92CC9DB9-712D-488C-9D19-1226C91E6443}" destId="{E062B341-DF0E-4EAE-A439-6F6DFCAB025F}" srcOrd="0" destOrd="0" parTransId="{490D1FDC-103B-45E8-A0A0-25D5F43E80FD}" sibTransId="{72DD458B-D699-4ACB-A369-A62C697E614C}"/>
    <dgm:cxn modelId="{FF8AA14C-5B0B-4ABD-A350-A53E3D3BB45E}" srcId="{2F38B3FC-1C06-4B86-B482-299324A2E9D6}" destId="{9EC21BD7-0EB0-4DDB-8A54-9EC666B599C0}" srcOrd="1" destOrd="0" parTransId="{AF1B9788-292A-468C-ADBE-773EDFB1517B}" sibTransId="{42A3424D-72E2-4396-8BA5-4612EDA5A2A5}"/>
    <dgm:cxn modelId="{503AAE2C-5B83-41EE-B4C4-F1B8CFA2C46C}" type="presOf" srcId="{E062B341-DF0E-4EAE-A439-6F6DFCAB025F}" destId="{0B2B6F14-2220-4A07-ABE3-D07F59BE6462}" srcOrd="0" destOrd="0" presId="urn:microsoft.com/office/officeart/2005/8/layout/vList2"/>
    <dgm:cxn modelId="{294C5847-0C2D-4A9B-ABFF-D79C81B28AC2}" srcId="{AC88F9E8-5652-47C1-8BC5-F439820D866E}" destId="{DA17A39C-8A6B-41B0-B55A-9659AFC356B3}" srcOrd="0" destOrd="0" parTransId="{04790D59-6260-48E3-A3CD-778F75FB5F3A}" sibTransId="{31FD8C5C-2AFB-4D03-A90B-3C0F16B7D0D3}"/>
    <dgm:cxn modelId="{D44340DB-26AD-43C1-A0BC-96F90FF4956A}" srcId="{2F38B3FC-1C06-4B86-B482-299324A2E9D6}" destId="{A9A8AA02-FF5A-4D8D-83E2-ED1CAF39D870}" srcOrd="4" destOrd="0" parTransId="{0BB11D3C-1000-4D5E-A92B-EADBA78C9A1C}" sibTransId="{62AF9DC7-B9EC-4025-AFB7-000A364614CC}"/>
    <dgm:cxn modelId="{8E46F6C0-DE11-4B89-98CC-3C8E3664959D}" srcId="{2F38B3FC-1C06-4B86-B482-299324A2E9D6}" destId="{AC88F9E8-5652-47C1-8BC5-F439820D866E}" srcOrd="0" destOrd="0" parTransId="{692420FD-92C0-47B5-A6BD-B51EE59D3AFD}" sibTransId="{E688996A-6F93-4F03-B6DB-B7463437F580}"/>
    <dgm:cxn modelId="{4E7D9E47-0A24-48EB-A0B0-9F73B7CBDE04}" type="presOf" srcId="{2F38B3FC-1C06-4B86-B482-299324A2E9D6}" destId="{0CC91770-9887-4D42-9D3D-A812A98EB4E3}" srcOrd="0" destOrd="0" presId="urn:microsoft.com/office/officeart/2005/8/layout/vList2"/>
    <dgm:cxn modelId="{DA3719F4-5583-4FE6-868E-68C5F4668BDF}" srcId="{2F38B3FC-1C06-4B86-B482-299324A2E9D6}" destId="{92CC9DB9-712D-488C-9D19-1226C91E6443}" srcOrd="2" destOrd="0" parTransId="{38446405-AA63-49CF-AE90-DC87ED975A40}" sibTransId="{FB62576B-C8FC-496B-B2E6-04A080A424C1}"/>
    <dgm:cxn modelId="{4552BD66-4F02-4840-8D70-3338C46D18FF}" type="presParOf" srcId="{0CC91770-9887-4D42-9D3D-A812A98EB4E3}" destId="{0EC66C5A-5239-4F2C-8360-1F763F41A9BD}" srcOrd="0" destOrd="0" presId="urn:microsoft.com/office/officeart/2005/8/layout/vList2"/>
    <dgm:cxn modelId="{3AC423EB-ED4F-46A4-9AC9-07D647C88C6C}" type="presParOf" srcId="{0CC91770-9887-4D42-9D3D-A812A98EB4E3}" destId="{6BBDDBC6-DE1E-4B96-B1E8-E9962EED3850}" srcOrd="1" destOrd="0" presId="urn:microsoft.com/office/officeart/2005/8/layout/vList2"/>
    <dgm:cxn modelId="{78E16095-75FD-40E8-8102-3870178B7CEA}" type="presParOf" srcId="{0CC91770-9887-4D42-9D3D-A812A98EB4E3}" destId="{49B04277-2804-4A8F-B956-AD77212EAD6C}" srcOrd="2" destOrd="0" presId="urn:microsoft.com/office/officeart/2005/8/layout/vList2"/>
    <dgm:cxn modelId="{A55D19D8-2E90-4810-B8E5-62BFBD145C88}" type="presParOf" srcId="{0CC91770-9887-4D42-9D3D-A812A98EB4E3}" destId="{1BE8F3AE-8534-4580-9EC4-48E2D0743161}" srcOrd="3" destOrd="0" presId="urn:microsoft.com/office/officeart/2005/8/layout/vList2"/>
    <dgm:cxn modelId="{D077AF1A-7A81-44A7-9864-7A76F25D5039}" type="presParOf" srcId="{0CC91770-9887-4D42-9D3D-A812A98EB4E3}" destId="{ADFDA089-C26C-4FFF-A15F-67BCC9516BA3}" srcOrd="4" destOrd="0" presId="urn:microsoft.com/office/officeart/2005/8/layout/vList2"/>
    <dgm:cxn modelId="{DA652F8D-BC13-442D-AC48-1CA4756A7253}" type="presParOf" srcId="{0CC91770-9887-4D42-9D3D-A812A98EB4E3}" destId="{0B2B6F14-2220-4A07-ABE3-D07F59BE6462}" srcOrd="5" destOrd="0" presId="urn:microsoft.com/office/officeart/2005/8/layout/vList2"/>
    <dgm:cxn modelId="{C2AAF74B-DC51-4F0D-8592-B300D5A1E491}" type="presParOf" srcId="{0CC91770-9887-4D42-9D3D-A812A98EB4E3}" destId="{2F121021-7953-4667-AD20-559A70EEB7D4}" srcOrd="6" destOrd="0" presId="urn:microsoft.com/office/officeart/2005/8/layout/vList2"/>
    <dgm:cxn modelId="{4697E481-9131-4085-B7AD-2E0BFB2AFC84}" type="presParOf" srcId="{0CC91770-9887-4D42-9D3D-A812A98EB4E3}" destId="{61871FAA-CA44-4F03-BF5E-6E52BCB63B6C}" srcOrd="7" destOrd="0" presId="urn:microsoft.com/office/officeart/2005/8/layout/vList2"/>
    <dgm:cxn modelId="{D605C439-F9C5-48D4-ADB6-138DC01E11CF}" type="presParOf" srcId="{0CC91770-9887-4D42-9D3D-A812A98EB4E3}" destId="{11335587-9BC4-418F-AEFA-F01CF69BE931}"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6C5A-5239-4F2C-8360-1F763F41A9BD}">
      <dsp:nvSpPr>
        <dsp:cNvPr id="0" name=""/>
        <dsp:cNvSpPr/>
      </dsp:nvSpPr>
      <dsp:spPr>
        <a:xfrm>
          <a:off x="0" y="0"/>
          <a:ext cx="7376477" cy="359774"/>
        </a:xfrm>
        <a:prstGeom prst="round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da-DK" sz="1500" kern="1200" dirty="0" smtClean="0"/>
            <a:t>1. Definition, voldspolitik og retningslinjer</a:t>
          </a:r>
          <a:endParaRPr lang="da-DK" sz="1500" kern="1200" dirty="0"/>
        </a:p>
      </dsp:txBody>
      <dsp:txXfrm>
        <a:off x="17563" y="17563"/>
        <a:ext cx="7341351" cy="324648"/>
      </dsp:txXfrm>
    </dsp:sp>
    <dsp:sp modelId="{6BBDDBC6-DE1E-4B96-B1E8-E9962EED3850}">
      <dsp:nvSpPr>
        <dsp:cNvPr id="0" name=""/>
        <dsp:cNvSpPr/>
      </dsp:nvSpPr>
      <dsp:spPr>
        <a:xfrm>
          <a:off x="0" y="374983"/>
          <a:ext cx="7376477" cy="248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203" tIns="19050" rIns="106680" bIns="19050" numCol="1" spcCol="1270" anchor="t" anchorCtr="0">
          <a:noAutofit/>
        </a:bodyPr>
        <a:lstStyle/>
        <a:p>
          <a:pPr marL="114300" lvl="1" indent="-114300" algn="l" defTabSz="533400">
            <a:lnSpc>
              <a:spcPct val="90000"/>
            </a:lnSpc>
            <a:spcBef>
              <a:spcPct val="0"/>
            </a:spcBef>
            <a:spcAft>
              <a:spcPct val="20000"/>
            </a:spcAft>
            <a:buChar char="••"/>
          </a:pPr>
          <a:endParaRPr lang="da-DK" sz="1200" kern="1200" dirty="0"/>
        </a:p>
      </dsp:txBody>
      <dsp:txXfrm>
        <a:off x="0" y="374983"/>
        <a:ext cx="7376477" cy="248400"/>
      </dsp:txXfrm>
    </dsp:sp>
    <dsp:sp modelId="{49B04277-2804-4A8F-B956-AD77212EAD6C}">
      <dsp:nvSpPr>
        <dsp:cNvPr id="0" name=""/>
        <dsp:cNvSpPr/>
      </dsp:nvSpPr>
      <dsp:spPr>
        <a:xfrm>
          <a:off x="0" y="623383"/>
          <a:ext cx="7376477" cy="359774"/>
        </a:xfrm>
        <a:prstGeom prst="round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da-DK" sz="1500" kern="1200" dirty="0" smtClean="0"/>
            <a:t>2. Introduktion af nye medarbejdere og vikarer</a:t>
          </a:r>
          <a:endParaRPr lang="da-DK" sz="1500" kern="1200" dirty="0"/>
        </a:p>
      </dsp:txBody>
      <dsp:txXfrm>
        <a:off x="17563" y="640946"/>
        <a:ext cx="7341351" cy="324648"/>
      </dsp:txXfrm>
    </dsp:sp>
    <dsp:sp modelId="{1BE8F3AE-8534-4580-9EC4-48E2D0743161}">
      <dsp:nvSpPr>
        <dsp:cNvPr id="0" name=""/>
        <dsp:cNvSpPr/>
      </dsp:nvSpPr>
      <dsp:spPr>
        <a:xfrm>
          <a:off x="0" y="983158"/>
          <a:ext cx="7376477" cy="248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203" tIns="19050" rIns="106680" bIns="19050" numCol="1" spcCol="1270" anchor="t" anchorCtr="0">
          <a:noAutofit/>
        </a:bodyPr>
        <a:lstStyle/>
        <a:p>
          <a:pPr marL="114300" lvl="1" indent="-114300" algn="l" defTabSz="533400">
            <a:lnSpc>
              <a:spcPct val="90000"/>
            </a:lnSpc>
            <a:spcBef>
              <a:spcPct val="0"/>
            </a:spcBef>
            <a:spcAft>
              <a:spcPct val="20000"/>
            </a:spcAft>
            <a:buChar char="••"/>
          </a:pPr>
          <a:endParaRPr lang="da-DK" sz="1200" kern="1200" dirty="0"/>
        </a:p>
      </dsp:txBody>
      <dsp:txXfrm>
        <a:off x="0" y="983158"/>
        <a:ext cx="7376477" cy="248400"/>
      </dsp:txXfrm>
    </dsp:sp>
    <dsp:sp modelId="{ADFDA089-C26C-4FFF-A15F-67BCC9516BA3}">
      <dsp:nvSpPr>
        <dsp:cNvPr id="0" name=""/>
        <dsp:cNvSpPr/>
      </dsp:nvSpPr>
      <dsp:spPr>
        <a:xfrm>
          <a:off x="0" y="1231558"/>
          <a:ext cx="7376477" cy="359774"/>
        </a:xfrm>
        <a:prstGeom prst="round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da-DK" sz="1500" kern="1200" dirty="0" smtClean="0"/>
            <a:t>3. Samarbejde, kommunikation og overlevering</a:t>
          </a:r>
          <a:endParaRPr lang="da-DK" sz="1500" kern="1200" dirty="0"/>
        </a:p>
      </dsp:txBody>
      <dsp:txXfrm>
        <a:off x="17563" y="1249121"/>
        <a:ext cx="7341351" cy="324648"/>
      </dsp:txXfrm>
    </dsp:sp>
    <dsp:sp modelId="{0B2B6F14-2220-4A07-ABE3-D07F59BE6462}">
      <dsp:nvSpPr>
        <dsp:cNvPr id="0" name=""/>
        <dsp:cNvSpPr/>
      </dsp:nvSpPr>
      <dsp:spPr>
        <a:xfrm>
          <a:off x="0" y="1591333"/>
          <a:ext cx="7376477" cy="248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203" tIns="19050" rIns="106680" bIns="19050" numCol="1" spcCol="1270" anchor="t" anchorCtr="0">
          <a:noAutofit/>
        </a:bodyPr>
        <a:lstStyle/>
        <a:p>
          <a:pPr marL="114300" lvl="1" indent="-114300" algn="l" defTabSz="533400">
            <a:lnSpc>
              <a:spcPct val="90000"/>
            </a:lnSpc>
            <a:spcBef>
              <a:spcPct val="0"/>
            </a:spcBef>
            <a:spcAft>
              <a:spcPct val="20000"/>
            </a:spcAft>
            <a:buChar char="••"/>
          </a:pPr>
          <a:endParaRPr lang="da-DK" sz="1200" kern="1200" dirty="0"/>
        </a:p>
      </dsp:txBody>
      <dsp:txXfrm>
        <a:off x="0" y="1591333"/>
        <a:ext cx="7376477" cy="248400"/>
      </dsp:txXfrm>
    </dsp:sp>
    <dsp:sp modelId="{2F121021-7953-4667-AD20-559A70EEB7D4}">
      <dsp:nvSpPr>
        <dsp:cNvPr id="0" name=""/>
        <dsp:cNvSpPr/>
      </dsp:nvSpPr>
      <dsp:spPr>
        <a:xfrm>
          <a:off x="0" y="1839733"/>
          <a:ext cx="7376477" cy="359774"/>
        </a:xfrm>
        <a:prstGeom prst="round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da-DK" sz="1500" kern="1200" dirty="0" smtClean="0"/>
            <a:t>4. Kommunikation og </a:t>
          </a:r>
          <a:r>
            <a:rPr lang="da-DK" sz="1500" kern="1200" dirty="0" err="1" smtClean="0"/>
            <a:t>relationsarbejde</a:t>
          </a:r>
          <a:r>
            <a:rPr lang="da-DK" sz="1500" kern="1200" dirty="0" smtClean="0"/>
            <a:t> med klienterne</a:t>
          </a:r>
          <a:endParaRPr lang="da-DK" sz="1500" kern="1200" dirty="0"/>
        </a:p>
      </dsp:txBody>
      <dsp:txXfrm>
        <a:off x="17563" y="1857296"/>
        <a:ext cx="7341351" cy="324648"/>
      </dsp:txXfrm>
    </dsp:sp>
    <dsp:sp modelId="{61871FAA-CA44-4F03-BF5E-6E52BCB63B6C}">
      <dsp:nvSpPr>
        <dsp:cNvPr id="0" name=""/>
        <dsp:cNvSpPr/>
      </dsp:nvSpPr>
      <dsp:spPr>
        <a:xfrm>
          <a:off x="0" y="2199508"/>
          <a:ext cx="7376477" cy="248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203" tIns="19050" rIns="106680" bIns="19050" numCol="1" spcCol="1270" anchor="t" anchorCtr="0">
          <a:noAutofit/>
        </a:bodyPr>
        <a:lstStyle/>
        <a:p>
          <a:pPr marL="114300" lvl="1" indent="-114300" algn="l" defTabSz="533400">
            <a:lnSpc>
              <a:spcPct val="90000"/>
            </a:lnSpc>
            <a:spcBef>
              <a:spcPct val="0"/>
            </a:spcBef>
            <a:spcAft>
              <a:spcPct val="20000"/>
            </a:spcAft>
            <a:buChar char="••"/>
          </a:pPr>
          <a:endParaRPr lang="da-DK" sz="1200" kern="1200" dirty="0"/>
        </a:p>
      </dsp:txBody>
      <dsp:txXfrm>
        <a:off x="0" y="2199508"/>
        <a:ext cx="7376477" cy="248400"/>
      </dsp:txXfrm>
    </dsp:sp>
    <dsp:sp modelId="{11335587-9BC4-418F-AEFA-F01CF69BE931}">
      <dsp:nvSpPr>
        <dsp:cNvPr id="0" name=""/>
        <dsp:cNvSpPr/>
      </dsp:nvSpPr>
      <dsp:spPr>
        <a:xfrm>
          <a:off x="0" y="2447908"/>
          <a:ext cx="7376477" cy="359774"/>
        </a:xfrm>
        <a:prstGeom prst="round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da-DK" sz="1500" kern="1200" dirty="0" smtClean="0"/>
            <a:t>5. Arbejdets organisering, personalesammensætning og bemanding </a:t>
          </a:r>
          <a:endParaRPr lang="da-DK" sz="1500" kern="1200" dirty="0"/>
        </a:p>
      </dsp:txBody>
      <dsp:txXfrm>
        <a:off x="17563" y="2465471"/>
        <a:ext cx="7341351" cy="32464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Footer Placeholder 5"/>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D8382C0-1D05-4229-918E-CDD7B7E48B4A}" type="slidenum">
              <a:rPr lang="en-GB" smtClean="0"/>
              <a:t>‹nr.›</a:t>
            </a:fld>
            <a:endParaRPr lang="en-GB"/>
          </a:p>
        </p:txBody>
      </p:sp>
      <p:sp>
        <p:nvSpPr>
          <p:cNvPr id="8" name="Date Placeholder 7"/>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3F6AEEE-E778-402E-8B8F-9A98AED26EB8}" type="datetimeFigureOut">
              <a:rPr lang="en-GB" smtClean="0"/>
              <a:t>16/06/2021</a:t>
            </a:fld>
            <a:endParaRPr lang="en-GB"/>
          </a:p>
        </p:txBody>
      </p:sp>
      <p:sp>
        <p:nvSpPr>
          <p:cNvPr id="9" name="Header Placeholder 8"/>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Tree>
    <p:extLst>
      <p:ext uri="{BB962C8B-B14F-4D97-AF65-F5344CB8AC3E}">
        <p14:creationId xmlns:p14="http://schemas.microsoft.com/office/powerpoint/2010/main" val="1394799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Notes Placeholder 7"/>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Date Placeholder 8"/>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86E511-D742-4EFE-90B5-C9FC42762E0F}" type="datetimeFigureOut">
              <a:rPr lang="en-GB" smtClean="0"/>
              <a:t>16/06/2021</a:t>
            </a:fld>
            <a:endParaRPr lang="en-GB"/>
          </a:p>
        </p:txBody>
      </p:sp>
      <p:sp>
        <p:nvSpPr>
          <p:cNvPr id="10" name="Slide Number Placeholder 9"/>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6CFAD1-D197-4A88-B173-A6412E995EE5}" type="slidenum">
              <a:rPr lang="en-GB" smtClean="0"/>
              <a:t>‹nr.›</a:t>
            </a:fld>
            <a:endParaRPr lang="en-GB"/>
          </a:p>
        </p:txBody>
      </p:sp>
      <p:sp>
        <p:nvSpPr>
          <p:cNvPr id="11" name="Footer Placeholder 10"/>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12" name="Slide Image Placeholder 11"/>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13" name="Header Placeholder 12"/>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Tree>
    <p:extLst>
      <p:ext uri="{BB962C8B-B14F-4D97-AF65-F5344CB8AC3E}">
        <p14:creationId xmlns:p14="http://schemas.microsoft.com/office/powerpoint/2010/main" val="1200601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1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
    <p:spTree>
      <p:nvGrpSpPr>
        <p:cNvPr id="1" name=""/>
        <p:cNvGrpSpPr/>
        <p:nvPr/>
      </p:nvGrpSpPr>
      <p:grpSpPr>
        <a:xfrm>
          <a:off x="0" y="0"/>
          <a:ext cx="0" cy="0"/>
          <a:chOff x="0" y="0"/>
          <a:chExt cx="0" cy="0"/>
        </a:xfrm>
      </p:grpSpPr>
      <p:pic>
        <p:nvPicPr>
          <p:cNvPr id="1026" name="Picture 2" descr="C:\Users\ibl\Desktop\PP skabelon\LOGOER\Det Nationale Forskingscenter for Arbejdsmiljo.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4034" t="31529" b="35308"/>
          <a:stretch/>
        </p:blipFill>
        <p:spPr bwMode="auto">
          <a:xfrm>
            <a:off x="174523" y="262800"/>
            <a:ext cx="3780792" cy="58126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043492" y="2462526"/>
            <a:ext cx="8143200" cy="1609200"/>
          </a:xfrm>
        </p:spPr>
        <p:txBody>
          <a:bodyPr anchor="ctr" anchorCtr="0"/>
          <a:lstStyle>
            <a:lvl1pPr algn="l">
              <a:lnSpc>
                <a:spcPct val="100000"/>
              </a:lnSpc>
              <a:defRPr sz="4000"/>
            </a:lvl1pPr>
          </a:lstStyle>
          <a:p>
            <a:r>
              <a:rPr lang="da-DK" noProof="0" smtClean="0"/>
              <a:t>Klik for at redigere i master</a:t>
            </a:r>
            <a:endParaRPr lang="da-DK" noProof="0" dirty="0"/>
          </a:p>
        </p:txBody>
      </p:sp>
      <p:sp>
        <p:nvSpPr>
          <p:cNvPr id="3" name="Subtitle 2"/>
          <p:cNvSpPr>
            <a:spLocks noGrp="1"/>
          </p:cNvSpPr>
          <p:nvPr>
            <p:ph type="subTitle" idx="1"/>
          </p:nvPr>
        </p:nvSpPr>
        <p:spPr>
          <a:xfrm>
            <a:off x="1043492" y="4446000"/>
            <a:ext cx="8143200" cy="1655762"/>
          </a:xfrm>
        </p:spPr>
        <p:txBody>
          <a:bodyPr/>
          <a:lstStyle>
            <a:lvl1pPr marL="0" indent="0" algn="l">
              <a:spcBef>
                <a:spcPts val="0"/>
              </a:spcBef>
              <a:buFont typeface="Arial" panose="020B0604020202020204" pitchFamily="34" charset="0"/>
              <a:buChar char="​"/>
              <a:defRPr sz="20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noProof="0" smtClean="0"/>
              <a:t>Klik for at redigere undertiteltypografien i masteren</a:t>
            </a:r>
            <a:endParaRPr lang="da-DK" noProof="0" dirty="0"/>
          </a:p>
        </p:txBody>
      </p:sp>
      <p:sp>
        <p:nvSpPr>
          <p:cNvPr id="4" name="Date_DateCustomA"/>
          <p:cNvSpPr>
            <a:spLocks noGrp="1"/>
          </p:cNvSpPr>
          <p:nvPr>
            <p:ph type="dt" sz="half" idx="10"/>
          </p:nvPr>
        </p:nvSpPr>
        <p:spPr>
          <a:xfrm>
            <a:off x="9198001" y="805417"/>
            <a:ext cx="2559600" cy="115200"/>
          </a:xfrm>
        </p:spPr>
        <p:txBody>
          <a:bodyPr/>
          <a:lstStyle>
            <a:lvl1pPr marL="0" indent="0" algn="r">
              <a:buNone/>
              <a:defRPr sz="950" b="0">
                <a:solidFill>
                  <a:schemeClr val="tx2"/>
                </a:solidFill>
              </a:defRPr>
            </a:lvl1pPr>
          </a:lstStyle>
          <a:p>
            <a:endParaRPr lang="da-DK" dirty="0"/>
          </a:p>
        </p:txBody>
      </p:sp>
      <p:sp>
        <p:nvSpPr>
          <p:cNvPr id="5" name="FLD_PresentationTitle" hidden="1"/>
          <p:cNvSpPr>
            <a:spLocks noGrp="1"/>
          </p:cNvSpPr>
          <p:nvPr>
            <p:ph type="ftr" sz="quarter" idx="11"/>
          </p:nvPr>
        </p:nvSpPr>
        <p:spPr>
          <a:xfrm>
            <a:off x="0" y="6977369"/>
            <a:ext cx="0" cy="0"/>
          </a:xfrm>
        </p:spPr>
        <p:txBody>
          <a:bodyPr/>
          <a:lstStyle>
            <a:lvl1pPr algn="l">
              <a:defRPr sz="100">
                <a:solidFill>
                  <a:schemeClr val="bg1"/>
                </a:solidFill>
              </a:defRPr>
            </a:lvl1pPr>
          </a:lstStyle>
          <a:p>
            <a:r>
              <a:rPr lang="da-DK" dirty="0"/>
              <a:t>Præsentationstitel</a:t>
            </a:r>
          </a:p>
        </p:txBody>
      </p:sp>
      <p:sp>
        <p:nvSpPr>
          <p:cNvPr id="6" name="Slide Number Placeholder 5" hidden="1"/>
          <p:cNvSpPr>
            <a:spLocks noGrp="1"/>
          </p:cNvSpPr>
          <p:nvPr>
            <p:ph type="sldNum" sz="quarter" idx="12"/>
          </p:nvPr>
        </p:nvSpPr>
        <p:spPr>
          <a:xfrm>
            <a:off x="0" y="6977369"/>
            <a:ext cx="0" cy="0"/>
          </a:xfrm>
        </p:spPr>
        <p:txBody>
          <a:bodyPr/>
          <a:lstStyle>
            <a:lvl1pPr algn="l">
              <a:defRPr sz="100">
                <a:solidFill>
                  <a:schemeClr val="bg1"/>
                </a:solidFill>
              </a:defRPr>
            </a:lvl1pPr>
          </a:lstStyle>
          <a:p>
            <a:fld id="{24C8C45C-947F-4981-8B3F-4F32E973C901}" type="slidenum">
              <a:rPr lang="da-DK" smtClean="0"/>
              <a:pPr/>
              <a:t>‹nr.›</a:t>
            </a:fld>
            <a:endParaRPr lang="da-DK" dirty="0"/>
          </a:p>
        </p:txBody>
      </p:sp>
      <p:sp>
        <p:nvSpPr>
          <p:cNvPr id="9" name="Rectangle 8">
            <a:extLst>
              <a:ext uri="{FF2B5EF4-FFF2-40B4-BE49-F238E27FC236}">
                <a16:creationId xmlns:a16="http://schemas.microsoft.com/office/drawing/2014/main" id="{1D4461DC-8B44-4DE3-AEA0-5049A880ECDD}"/>
              </a:ext>
            </a:extLst>
          </p:cNvPr>
          <p:cNvSpPr/>
          <p:nvPr userDrawn="1"/>
        </p:nvSpPr>
        <p:spPr>
          <a:xfrm>
            <a:off x="431611" y="0"/>
            <a:ext cx="11331764" cy="262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a:p>
        </p:txBody>
      </p:sp>
      <p:sp>
        <p:nvSpPr>
          <p:cNvPr id="10" name="Rectangle 9">
            <a:extLst>
              <a:ext uri="{FF2B5EF4-FFF2-40B4-BE49-F238E27FC236}">
                <a16:creationId xmlns:a16="http://schemas.microsoft.com/office/drawing/2014/main" id="{CA61557C-824F-41F9-87B9-A19D054280EB}"/>
              </a:ext>
            </a:extLst>
          </p:cNvPr>
          <p:cNvSpPr/>
          <p:nvPr userDrawn="1"/>
        </p:nvSpPr>
        <p:spPr>
          <a:xfrm>
            <a:off x="431611" y="6595200"/>
            <a:ext cx="11331764" cy="262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a:p>
        </p:txBody>
      </p:sp>
      <p:sp>
        <p:nvSpPr>
          <p:cNvPr id="27" name="Text Placeholder 26">
            <a:extLst>
              <a:ext uri="{FF2B5EF4-FFF2-40B4-BE49-F238E27FC236}">
                <a16:creationId xmlns:a16="http://schemas.microsoft.com/office/drawing/2014/main" id="{0F42AC1B-CBBF-4818-BF42-954F2EDF7F0A}"/>
              </a:ext>
            </a:extLst>
          </p:cNvPr>
          <p:cNvSpPr>
            <a:spLocks noGrp="1"/>
          </p:cNvSpPr>
          <p:nvPr>
            <p:ph type="body" sz="quarter" idx="13" hasCustomPrompt="1"/>
          </p:nvPr>
        </p:nvSpPr>
        <p:spPr>
          <a:xfrm>
            <a:off x="9198000" y="651556"/>
            <a:ext cx="2559600" cy="115200"/>
          </a:xfrm>
        </p:spPr>
        <p:txBody>
          <a:bodyPr anchor="ctr" anchorCtr="0"/>
          <a:lstStyle>
            <a:lvl1pPr marL="0" indent="0" algn="r">
              <a:buNone/>
              <a:defRPr sz="950"/>
            </a:lvl1pPr>
            <a:lvl2pPr marL="216000" indent="0">
              <a:buNone/>
              <a:defRPr sz="950"/>
            </a:lvl2pPr>
            <a:lvl3pPr>
              <a:buNone/>
              <a:defRPr sz="950"/>
            </a:lvl3pPr>
            <a:lvl4pPr>
              <a:buNone/>
              <a:defRPr sz="950"/>
            </a:lvl4pPr>
            <a:lvl5pPr>
              <a:buNone/>
              <a:defRPr sz="950"/>
            </a:lvl5pPr>
          </a:lstStyle>
          <a:p>
            <a:pPr lvl="0"/>
            <a:r>
              <a:rPr lang="da-DK" noProof="0" dirty="0"/>
              <a:t>Medarbejdertitel</a:t>
            </a:r>
          </a:p>
        </p:txBody>
      </p:sp>
      <p:sp>
        <p:nvSpPr>
          <p:cNvPr id="28" name="Text Placeholder 26">
            <a:extLst>
              <a:ext uri="{FF2B5EF4-FFF2-40B4-BE49-F238E27FC236}">
                <a16:creationId xmlns:a16="http://schemas.microsoft.com/office/drawing/2014/main" id="{E0607893-D19A-4D4E-A1A9-C9DCC253B678}"/>
              </a:ext>
            </a:extLst>
          </p:cNvPr>
          <p:cNvSpPr>
            <a:spLocks noGrp="1"/>
          </p:cNvSpPr>
          <p:nvPr>
            <p:ph type="body" sz="quarter" idx="14" hasCustomPrompt="1"/>
          </p:nvPr>
        </p:nvSpPr>
        <p:spPr>
          <a:xfrm>
            <a:off x="9198000" y="497694"/>
            <a:ext cx="2559600" cy="115200"/>
          </a:xfrm>
        </p:spPr>
        <p:txBody>
          <a:bodyPr/>
          <a:lstStyle>
            <a:lvl1pPr marL="0" indent="0" algn="r">
              <a:buNone/>
              <a:defRPr sz="950" b="1"/>
            </a:lvl1pPr>
            <a:lvl2pPr marL="216000" indent="0">
              <a:buNone/>
              <a:defRPr sz="950"/>
            </a:lvl2pPr>
            <a:lvl3pPr>
              <a:buNone/>
              <a:defRPr sz="950"/>
            </a:lvl3pPr>
            <a:lvl4pPr>
              <a:buNone/>
              <a:defRPr sz="950"/>
            </a:lvl4pPr>
            <a:lvl5pPr>
              <a:buNone/>
              <a:defRPr sz="950"/>
            </a:lvl5pPr>
          </a:lstStyle>
          <a:p>
            <a:pPr lvl="0"/>
            <a:r>
              <a:rPr lang="da-DK" noProof="0" dirty="0"/>
              <a:t>Navn Navnesen</a:t>
            </a:r>
          </a:p>
        </p:txBody>
      </p:sp>
    </p:spTree>
    <p:extLst>
      <p:ext uri="{BB962C8B-B14F-4D97-AF65-F5344CB8AC3E}">
        <p14:creationId xmlns:p14="http://schemas.microsoft.com/office/powerpoint/2010/main" val="34224251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alene">
    <p:spTree>
      <p:nvGrpSpPr>
        <p:cNvPr id="1" name=""/>
        <p:cNvGrpSpPr/>
        <p:nvPr/>
      </p:nvGrpSpPr>
      <p:grpSpPr>
        <a:xfrm>
          <a:off x="0" y="0"/>
          <a:ext cx="0" cy="0"/>
          <a:chOff x="0" y="0"/>
          <a:chExt cx="0" cy="0"/>
        </a:xfrm>
      </p:grpSpPr>
      <p:sp>
        <p:nvSpPr>
          <p:cNvPr id="4" name="FLD_PresentationTitle"/>
          <p:cNvSpPr>
            <a:spLocks noGrp="1"/>
          </p:cNvSpPr>
          <p:nvPr>
            <p:ph type="ftr" sz="quarter" idx="11"/>
          </p:nvPr>
        </p:nvSpPr>
        <p:spPr/>
        <p:txBody>
          <a:bodyPr/>
          <a:lstStyle/>
          <a:p>
            <a:r>
              <a:rPr lang="da-DK" dirty="0"/>
              <a:t>Præsentationstitel</a:t>
            </a:r>
          </a:p>
        </p:txBody>
      </p:sp>
      <p:sp>
        <p:nvSpPr>
          <p:cNvPr id="5" name="Slide Number Placeholder 4"/>
          <p:cNvSpPr>
            <a:spLocks noGrp="1"/>
          </p:cNvSpPr>
          <p:nvPr>
            <p:ph type="sldNum" sz="quarter" idx="12"/>
          </p:nvPr>
        </p:nvSpPr>
        <p:spPr/>
        <p:txBody>
          <a:bodyPr/>
          <a:lstStyle/>
          <a:p>
            <a:fld id="{24C8C45C-947F-4981-8B3F-4F32E973C901}" type="slidenum">
              <a:rPr lang="da-DK" smtClean="0"/>
              <a:t>‹nr.›</a:t>
            </a:fld>
            <a:endParaRPr lang="da-DK" dirty="0"/>
          </a:p>
        </p:txBody>
      </p:sp>
      <p:sp>
        <p:nvSpPr>
          <p:cNvPr id="6" name="Title Placeholder 1">
            <a:extLst>
              <a:ext uri="{FF2B5EF4-FFF2-40B4-BE49-F238E27FC236}">
                <a16:creationId xmlns:a16="http://schemas.microsoft.com/office/drawing/2014/main" id="{1FF51C73-4488-4E0B-8A5D-D7AA11C9E3FB}"/>
              </a:ext>
            </a:extLst>
          </p:cNvPr>
          <p:cNvSpPr>
            <a:spLocks noGrp="1"/>
          </p:cNvSpPr>
          <p:nvPr>
            <p:ph type="title"/>
            <p:custDataLst>
              <p:tags r:id="rId1"/>
            </p:custDataLst>
          </p:nvPr>
        </p:nvSpPr>
        <p:spPr>
          <a:xfrm>
            <a:off x="427121" y="617429"/>
            <a:ext cx="11332879" cy="352456"/>
          </a:xfrm>
          <a:prstGeom prst="rect">
            <a:avLst/>
          </a:prstGeom>
        </p:spPr>
        <p:txBody>
          <a:bodyPr vert="horz" lIns="0" tIns="0" rIns="0" bIns="0" rtlCol="0" anchor="t" anchorCtr="0">
            <a:noAutofit/>
          </a:bodyPr>
          <a:lstStyle/>
          <a:p>
            <a:r>
              <a:rPr lang="da-DK" smtClean="0"/>
              <a:t>Klik for at redigere i master</a:t>
            </a:r>
            <a:endParaRPr lang="da-DK" dirty="0"/>
          </a:p>
        </p:txBody>
      </p:sp>
      <p:sp>
        <p:nvSpPr>
          <p:cNvPr id="7" name="Date_DateCustomA" hidden="1">
            <a:extLst>
              <a:ext uri="{FF2B5EF4-FFF2-40B4-BE49-F238E27FC236}">
                <a16:creationId xmlns:a16="http://schemas.microsoft.com/office/drawing/2014/main" id="{1BBF7982-38D1-452A-8F40-BF165A383BF7}"/>
              </a:ext>
            </a:extLst>
          </p:cNvPr>
          <p:cNvSpPr>
            <a:spLocks noGrp="1"/>
          </p:cNvSpPr>
          <p:nvPr>
            <p:ph type="dt" sz="half" idx="10"/>
          </p:nvPr>
        </p:nvSpPr>
        <p:spPr>
          <a:xfrm>
            <a:off x="0" y="7058361"/>
            <a:ext cx="0" cy="0"/>
          </a:xfrm>
        </p:spPr>
        <p:txBody>
          <a:bodyPr/>
          <a:lstStyle>
            <a:lvl1pPr>
              <a:defRPr sz="100">
                <a:solidFill>
                  <a:schemeClr val="bg1"/>
                </a:solidFill>
              </a:defRPr>
            </a:lvl1pPr>
          </a:lstStyle>
          <a:p>
            <a:endParaRPr lang="da-DK" dirty="0"/>
          </a:p>
        </p:txBody>
      </p:sp>
    </p:spTree>
    <p:extLst>
      <p:ext uri="{BB962C8B-B14F-4D97-AF65-F5344CB8AC3E}">
        <p14:creationId xmlns:p14="http://schemas.microsoft.com/office/powerpoint/2010/main" val="12491328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3" name="FLD_PresentationTitle"/>
          <p:cNvSpPr>
            <a:spLocks noGrp="1"/>
          </p:cNvSpPr>
          <p:nvPr>
            <p:ph type="ftr" sz="quarter" idx="11"/>
          </p:nvPr>
        </p:nvSpPr>
        <p:spPr/>
        <p:txBody>
          <a:bodyPr/>
          <a:lstStyle/>
          <a:p>
            <a:r>
              <a:rPr lang="da-DK" dirty="0"/>
              <a:t>Præsentationstitel</a:t>
            </a:r>
          </a:p>
        </p:txBody>
      </p:sp>
      <p:sp>
        <p:nvSpPr>
          <p:cNvPr id="4" name="Slide Number Placeholder 3"/>
          <p:cNvSpPr>
            <a:spLocks noGrp="1"/>
          </p:cNvSpPr>
          <p:nvPr>
            <p:ph type="sldNum" sz="quarter" idx="12"/>
          </p:nvPr>
        </p:nvSpPr>
        <p:spPr/>
        <p:txBody>
          <a:bodyPr/>
          <a:lstStyle/>
          <a:p>
            <a:fld id="{24C8C45C-947F-4981-8B3F-4F32E973C901}" type="slidenum">
              <a:rPr lang="da-DK" smtClean="0"/>
              <a:t>‹nr.›</a:t>
            </a:fld>
            <a:endParaRPr lang="da-DK" dirty="0"/>
          </a:p>
        </p:txBody>
      </p:sp>
      <p:sp>
        <p:nvSpPr>
          <p:cNvPr id="5" name="Date_DateCustomA" hidden="1">
            <a:extLst>
              <a:ext uri="{FF2B5EF4-FFF2-40B4-BE49-F238E27FC236}">
                <a16:creationId xmlns:a16="http://schemas.microsoft.com/office/drawing/2014/main" id="{0456FB29-A127-41CE-A7CE-3D8128F4E60B}"/>
              </a:ext>
            </a:extLst>
          </p:cNvPr>
          <p:cNvSpPr>
            <a:spLocks noGrp="1"/>
          </p:cNvSpPr>
          <p:nvPr>
            <p:ph type="dt" sz="half" idx="10"/>
          </p:nvPr>
        </p:nvSpPr>
        <p:spPr>
          <a:xfrm>
            <a:off x="0" y="7058361"/>
            <a:ext cx="0" cy="0"/>
          </a:xfrm>
        </p:spPr>
        <p:txBody>
          <a:bodyPr/>
          <a:lstStyle>
            <a:lvl1pPr>
              <a:defRPr sz="100">
                <a:solidFill>
                  <a:schemeClr val="bg1"/>
                </a:solidFill>
              </a:defRPr>
            </a:lvl1pPr>
          </a:lstStyle>
          <a:p>
            <a:endParaRPr lang="da-DK" dirty="0"/>
          </a:p>
        </p:txBody>
      </p:sp>
    </p:spTree>
    <p:extLst>
      <p:ext uri="{BB962C8B-B14F-4D97-AF65-F5344CB8AC3E}">
        <p14:creationId xmlns:p14="http://schemas.microsoft.com/office/powerpoint/2010/main" val="101576131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User guide">
    <p:spTree>
      <p:nvGrpSpPr>
        <p:cNvPr id="1" name=""/>
        <p:cNvGrpSpPr/>
        <p:nvPr/>
      </p:nvGrpSpPr>
      <p:grpSpPr>
        <a:xfrm>
          <a:off x="0" y="0"/>
          <a:ext cx="0" cy="0"/>
          <a:chOff x="0" y="0"/>
          <a:chExt cx="0" cy="0"/>
        </a:xfrm>
      </p:grpSpPr>
      <p:sp>
        <p:nvSpPr>
          <p:cNvPr id="9" name="Header"/>
          <p:cNvSpPr txBox="1"/>
          <p:nvPr userDrawn="1"/>
        </p:nvSpPr>
        <p:spPr>
          <a:xfrm>
            <a:off x="539748" y="539750"/>
            <a:ext cx="11109325" cy="650171"/>
          </a:xfrm>
          <a:prstGeom prst="rect">
            <a:avLst/>
          </a:prstGeom>
          <a:noFill/>
        </p:spPr>
        <p:txBody>
          <a:bodyPr wrap="square" lIns="0" tIns="0" rIns="0" bIns="0" rtlCol="0" anchor="b" anchorCtr="0">
            <a:noAutofit/>
          </a:bodyPr>
          <a:lstStyle/>
          <a:p>
            <a:r>
              <a:rPr kumimoji="0" lang="da-DK" sz="32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User guide – </a:t>
            </a:r>
            <a:r>
              <a:rPr kumimoji="0" lang="da-DK" sz="3200" b="0" i="0" u="none" strike="noStrike" kern="1200" cap="none" spc="0" normalizeH="0" baseline="0" noProof="0" dirty="0" err="1">
                <a:ln>
                  <a:noFill/>
                </a:ln>
                <a:solidFill>
                  <a:prstClr val="black"/>
                </a:solidFill>
                <a:effectLst/>
                <a:uLnTx/>
                <a:uFillTx/>
                <a:latin typeface="Arial" panose="020B0604020202020204" pitchFamily="34" charset="0"/>
                <a:ea typeface="+mj-ea"/>
                <a:cs typeface="Arial" panose="020B0604020202020204" pitchFamily="34" charset="0"/>
              </a:rPr>
              <a:t>delete</a:t>
            </a:r>
            <a:r>
              <a:rPr kumimoji="0" lang="da-DK" sz="32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a:t>
            </a:r>
            <a:r>
              <a:rPr kumimoji="0" lang="da-DK" sz="3200" b="0" i="0" u="none" strike="noStrike" kern="1200" cap="none" spc="0" normalizeH="0" baseline="0" noProof="0" dirty="0" err="1">
                <a:ln>
                  <a:noFill/>
                </a:ln>
                <a:solidFill>
                  <a:prstClr val="black"/>
                </a:solidFill>
                <a:effectLst/>
                <a:uLnTx/>
                <a:uFillTx/>
                <a:latin typeface="Arial" panose="020B0604020202020204" pitchFamily="34" charset="0"/>
                <a:ea typeface="+mj-ea"/>
                <a:cs typeface="Arial" panose="020B0604020202020204" pitchFamily="34" charset="0"/>
              </a:rPr>
              <a:t>before</a:t>
            </a:r>
            <a:r>
              <a:rPr kumimoji="0" lang="da-DK" sz="32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a:t>
            </a:r>
            <a:r>
              <a:rPr kumimoji="0" lang="da-DK" sz="3200" b="0" i="0" u="none" strike="noStrike" kern="1200" cap="none" spc="0" normalizeH="0" baseline="0" noProof="0" dirty="0" err="1">
                <a:ln>
                  <a:noFill/>
                </a:ln>
                <a:solidFill>
                  <a:prstClr val="black"/>
                </a:solidFill>
                <a:effectLst/>
                <a:uLnTx/>
                <a:uFillTx/>
                <a:latin typeface="Arial" panose="020B0604020202020204" pitchFamily="34" charset="0"/>
                <a:ea typeface="+mj-ea"/>
                <a:cs typeface="Arial" panose="020B0604020202020204" pitchFamily="34" charset="0"/>
              </a:rPr>
              <a:t>use</a:t>
            </a:r>
            <a:endParaRPr lang="da-DK" sz="1800" dirty="0"/>
          </a:p>
        </p:txBody>
      </p:sp>
      <p:sp>
        <p:nvSpPr>
          <p:cNvPr id="29" name="Text Box 2"/>
          <p:cNvSpPr txBox="1">
            <a:spLocks noChangeArrowheads="1"/>
          </p:cNvSpPr>
          <p:nvPr userDrawn="1"/>
        </p:nvSpPr>
        <p:spPr bwMode="auto">
          <a:xfrm>
            <a:off x="539752" y="1833789"/>
            <a:ext cx="2160798" cy="478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defRPr/>
            </a:pPr>
            <a:r>
              <a:rPr lang="da-DK" sz="1000" b="1" noProof="1">
                <a:solidFill>
                  <a:schemeClr val="tx1"/>
                </a:solidFill>
                <a:latin typeface="Arial" panose="020B0604020202020204" pitchFamily="34" charset="0"/>
                <a:cs typeface="Arial" panose="020B0604020202020204" pitchFamily="34" charset="0"/>
              </a:rPr>
              <a:t>Use text</a:t>
            </a:r>
            <a:r>
              <a:rPr lang="da-DK" sz="1000" b="1" baseline="0" noProof="1">
                <a:solidFill>
                  <a:schemeClr val="tx1"/>
                </a:solidFill>
                <a:latin typeface="Arial" panose="020B0604020202020204" pitchFamily="34" charset="0"/>
                <a:cs typeface="Arial" panose="020B0604020202020204" pitchFamily="34" charset="0"/>
              </a:rPr>
              <a:t> styles</a:t>
            </a:r>
            <a:endParaRPr lang="da-DK" sz="1000" b="1" noProof="1">
              <a:solidFill>
                <a:schemeClr val="tx1"/>
              </a:solidFill>
              <a:latin typeface="Arial" panose="020B0604020202020204" pitchFamily="34" charset="0"/>
              <a:cs typeface="Arial" panose="020B0604020202020204" pitchFamily="34" charset="0"/>
            </a:endParaRPr>
          </a:p>
          <a:p>
            <a:pPr eaLnBrk="1" hangingPunct="1">
              <a:spcAft>
                <a:spcPts val="600"/>
              </a:spcAft>
              <a:defRPr/>
            </a:pPr>
            <a:r>
              <a:rPr lang="da-DK" altLang="da-DK" sz="900" b="0" noProof="1">
                <a:solidFill>
                  <a:schemeClr val="tx1"/>
                </a:solidFill>
                <a:latin typeface="Arial" panose="020B0604020202020204" pitchFamily="34" charset="0"/>
                <a:cs typeface="Arial" panose="020B0604020202020204" pitchFamily="34" charset="0"/>
              </a:rPr>
              <a:t>Use the </a:t>
            </a:r>
            <a:r>
              <a:rPr lang="da-DK" altLang="da-DK" sz="900" b="1" noProof="1">
                <a:solidFill>
                  <a:schemeClr val="tx1"/>
                </a:solidFill>
                <a:latin typeface="Arial" panose="020B0604020202020204" pitchFamily="34" charset="0"/>
                <a:cs typeface="Arial" panose="020B0604020202020204" pitchFamily="34" charset="0"/>
              </a:rPr>
              <a:t>TAB</a:t>
            </a:r>
            <a:r>
              <a:rPr lang="da-DK" altLang="da-DK" sz="900" b="0" noProof="1">
                <a:solidFill>
                  <a:schemeClr val="tx1"/>
                </a:solidFill>
                <a:latin typeface="Arial" panose="020B0604020202020204" pitchFamily="34" charset="0"/>
                <a:cs typeface="Arial" panose="020B0604020202020204" pitchFamily="34" charset="0"/>
              </a:rPr>
              <a:t>-key</a:t>
            </a:r>
            <a:r>
              <a:rPr lang="da-DK" altLang="da-DK" sz="900" b="0" baseline="0" noProof="1">
                <a:solidFill>
                  <a:schemeClr val="tx1"/>
                </a:solidFill>
                <a:latin typeface="Arial" panose="020B0604020202020204" pitchFamily="34" charset="0"/>
                <a:cs typeface="Arial" panose="020B0604020202020204" pitchFamily="34" charset="0"/>
              </a:rPr>
              <a:t> to jump through </a:t>
            </a:r>
            <a:br>
              <a:rPr lang="da-DK" altLang="da-DK" sz="900" b="0" baseline="0" noProof="1">
                <a:solidFill>
                  <a:schemeClr val="tx1"/>
                </a:solidFill>
                <a:latin typeface="Arial" panose="020B0604020202020204" pitchFamily="34" charset="0"/>
                <a:cs typeface="Arial" panose="020B0604020202020204" pitchFamily="34" charset="0"/>
              </a:rPr>
            </a:br>
            <a:r>
              <a:rPr lang="da-DK" altLang="da-DK" sz="900" b="0" baseline="0" noProof="1">
                <a:solidFill>
                  <a:schemeClr val="tx1"/>
                </a:solidFill>
                <a:latin typeface="Arial" panose="020B0604020202020204" pitchFamily="34" charset="0"/>
                <a:cs typeface="Arial" panose="020B0604020202020204" pitchFamily="34" charset="0"/>
              </a:rPr>
              <a:t>levels. Click </a:t>
            </a:r>
            <a:r>
              <a:rPr lang="da-DK" altLang="da-DK" sz="900" b="1" baseline="0" noProof="1">
                <a:solidFill>
                  <a:schemeClr val="tx1"/>
                </a:solidFill>
                <a:latin typeface="Arial" panose="020B0604020202020204" pitchFamily="34" charset="0"/>
                <a:cs typeface="Arial" panose="020B0604020202020204" pitchFamily="34" charset="0"/>
              </a:rPr>
              <a:t>ENTER</a:t>
            </a:r>
            <a:r>
              <a:rPr lang="da-DK" altLang="da-DK" sz="900" b="0" baseline="0" noProof="1">
                <a:solidFill>
                  <a:schemeClr val="tx1"/>
                </a:solidFill>
                <a:latin typeface="Arial" panose="020B0604020202020204" pitchFamily="34" charset="0"/>
                <a:cs typeface="Arial" panose="020B0604020202020204" pitchFamily="34" charset="0"/>
              </a:rPr>
              <a:t>, then </a:t>
            </a:r>
            <a:r>
              <a:rPr lang="da-DK" altLang="da-DK" sz="900" b="1" baseline="0" noProof="1">
                <a:solidFill>
                  <a:schemeClr val="tx1"/>
                </a:solidFill>
                <a:latin typeface="Arial" panose="020B0604020202020204" pitchFamily="34" charset="0"/>
                <a:cs typeface="Arial" panose="020B0604020202020204" pitchFamily="34" charset="0"/>
              </a:rPr>
              <a:t>TAB</a:t>
            </a:r>
            <a:r>
              <a:rPr lang="da-DK" altLang="da-DK" sz="900" b="0" baseline="0" noProof="1">
                <a:solidFill>
                  <a:schemeClr val="tx1"/>
                </a:solidFill>
                <a:latin typeface="Arial" panose="020B0604020202020204" pitchFamily="34" charset="0"/>
                <a:cs typeface="Arial" panose="020B0604020202020204" pitchFamily="34" charset="0"/>
              </a:rPr>
              <a:t> to switch from one level to the next level</a:t>
            </a:r>
          </a:p>
          <a:p>
            <a:pPr eaLnBrk="1" hangingPunct="1">
              <a:spcAft>
                <a:spcPts val="1200"/>
              </a:spcAft>
              <a:defRPr/>
            </a:pPr>
            <a:r>
              <a:rPr lang="da-DK" altLang="da-DK" sz="900" b="0" baseline="0" noProof="1">
                <a:solidFill>
                  <a:schemeClr val="tx1"/>
                </a:solidFill>
                <a:latin typeface="Arial" panose="020B0604020202020204" pitchFamily="34" charset="0"/>
                <a:cs typeface="Arial" panose="020B0604020202020204" pitchFamily="34" charset="0"/>
              </a:rPr>
              <a:t>To go back in levels use </a:t>
            </a:r>
            <a:r>
              <a:rPr lang="da-DK" altLang="da-DK" sz="900" b="1" baseline="0" noProof="1">
                <a:solidFill>
                  <a:schemeClr val="tx1"/>
                </a:solidFill>
                <a:latin typeface="Arial" panose="020B0604020202020204" pitchFamily="34" charset="0"/>
                <a:cs typeface="Arial" panose="020B0604020202020204" pitchFamily="34" charset="0"/>
              </a:rPr>
              <a:t>SHIFT-TAB</a:t>
            </a:r>
            <a:endParaRPr lang="da-DK" sz="900" b="1" noProof="1">
              <a:solidFill>
                <a:schemeClr val="tx1"/>
              </a:solidFill>
              <a:latin typeface="Arial" panose="020B0604020202020204" pitchFamily="34" charset="0"/>
              <a:cs typeface="Arial" panose="020B0604020202020204" pitchFamily="34" charset="0"/>
            </a:endParaRPr>
          </a:p>
          <a:p>
            <a:pPr eaLnBrk="1" hangingPunct="1">
              <a:spcAft>
                <a:spcPts val="600"/>
              </a:spcAft>
              <a:defRPr/>
            </a:pPr>
            <a:r>
              <a:rPr lang="da-DK" sz="900" noProof="1">
                <a:solidFill>
                  <a:schemeClr val="tx1"/>
                </a:solidFill>
                <a:latin typeface="Arial" panose="020B0604020202020204" pitchFamily="34" charset="0"/>
                <a:cs typeface="Arial" panose="020B0604020202020204" pitchFamily="34" charset="0"/>
              </a:rPr>
              <a:t>Alternatively, </a:t>
            </a:r>
            <a:r>
              <a:rPr lang="da-DK" sz="900" b="1" noProof="1">
                <a:solidFill>
                  <a:schemeClr val="tx1"/>
                </a:solidFill>
                <a:latin typeface="Arial" panose="020B0604020202020204" pitchFamily="34" charset="0"/>
                <a:cs typeface="Arial" panose="020B0604020202020204" pitchFamily="34" charset="0"/>
              </a:rPr>
              <a:t>Increase</a:t>
            </a:r>
            <a:r>
              <a:rPr lang="da-DK" sz="900" baseline="0" noProof="1">
                <a:solidFill>
                  <a:schemeClr val="tx1"/>
                </a:solidFill>
                <a:latin typeface="Arial" panose="020B0604020202020204" pitchFamily="34" charset="0"/>
                <a:cs typeface="Arial" panose="020B0604020202020204" pitchFamily="34" charset="0"/>
              </a:rPr>
              <a:t> and</a:t>
            </a:r>
            <a:br>
              <a:rPr lang="da-DK" sz="900" baseline="0" noProof="1">
                <a:solidFill>
                  <a:schemeClr val="tx1"/>
                </a:solidFill>
                <a:latin typeface="Arial" panose="020B0604020202020204" pitchFamily="34" charset="0"/>
                <a:cs typeface="Arial" panose="020B0604020202020204" pitchFamily="34" charset="0"/>
              </a:rPr>
            </a:br>
            <a:r>
              <a:rPr lang="da-DK" sz="900" b="1" baseline="0" noProof="1">
                <a:solidFill>
                  <a:schemeClr val="tx1"/>
                </a:solidFill>
                <a:latin typeface="Arial" panose="020B0604020202020204" pitchFamily="34" charset="0"/>
                <a:cs typeface="Arial" panose="020B0604020202020204" pitchFamily="34" charset="0"/>
              </a:rPr>
              <a:t>Decrease </a:t>
            </a:r>
            <a:r>
              <a:rPr lang="da-DK" sz="900" baseline="0" noProof="1">
                <a:solidFill>
                  <a:schemeClr val="tx1"/>
                </a:solidFill>
                <a:latin typeface="Arial" panose="020B0604020202020204" pitchFamily="34" charset="0"/>
                <a:cs typeface="Arial" panose="020B0604020202020204" pitchFamily="34" charset="0"/>
              </a:rPr>
              <a:t>list level can be used</a:t>
            </a:r>
          </a:p>
          <a:p>
            <a:pPr eaLnBrk="1" hangingPunct="1">
              <a:spcBef>
                <a:spcPts val="1200"/>
              </a:spcBef>
              <a:spcAft>
                <a:spcPts val="600"/>
              </a:spcAft>
              <a:defRPr/>
            </a:pPr>
            <a:r>
              <a:rPr lang="da-DK" sz="1000" b="1" noProof="1">
                <a:solidFill>
                  <a:schemeClr val="tx1"/>
                </a:solidFill>
                <a:latin typeface="Arial" panose="020B0604020202020204" pitchFamily="34" charset="0"/>
                <a:cs typeface="Arial" panose="020B0604020202020204" pitchFamily="34" charset="0"/>
              </a:rPr>
              <a:t>Use layouts</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1. </a:t>
            </a:r>
            <a:r>
              <a:rPr lang="da-DK" altLang="da-DK" sz="900" noProof="1">
                <a:solidFill>
                  <a:schemeClr val="tx1"/>
                </a:solidFill>
                <a:latin typeface="Arial" panose="020B0604020202020204" pitchFamily="34" charset="0"/>
                <a:cs typeface="Arial" panose="020B0604020202020204" pitchFamily="34" charset="0"/>
              </a:rPr>
              <a:t>Click the </a:t>
            </a:r>
            <a:r>
              <a:rPr lang="da-DK" altLang="da-DK" sz="900" b="1" noProof="1">
                <a:solidFill>
                  <a:schemeClr val="tx1"/>
                </a:solidFill>
                <a:latin typeface="Arial" panose="020B0604020202020204" pitchFamily="34" charset="0"/>
                <a:cs typeface="Arial" panose="020B0604020202020204" pitchFamily="34" charset="0"/>
              </a:rPr>
              <a:t>Home tab</a:t>
            </a:r>
            <a:endParaRPr lang="da-DK" altLang="da-DK" sz="900" b="0" strike="sngStrike" noProof="1">
              <a:solidFill>
                <a:schemeClr val="tx1"/>
              </a:solidFill>
              <a:latin typeface="Arial" panose="020B0604020202020204" pitchFamily="34" charset="0"/>
              <a:cs typeface="Arial" panose="020B0604020202020204" pitchFamily="34" charset="0"/>
            </a:endParaRP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2. </a:t>
            </a:r>
            <a:r>
              <a:rPr lang="da-DK" altLang="da-DK" sz="900" noProof="1">
                <a:solidFill>
                  <a:schemeClr val="tx1"/>
                </a:solidFill>
                <a:latin typeface="Arial" panose="020B0604020202020204" pitchFamily="34" charset="0"/>
                <a:cs typeface="Arial" panose="020B0604020202020204" pitchFamily="34" charset="0"/>
              </a:rPr>
              <a:t>Click the </a:t>
            </a:r>
            <a:r>
              <a:rPr lang="da-DK" altLang="da-DK" sz="900" b="1" baseline="0" noProof="1">
                <a:solidFill>
                  <a:schemeClr val="tx1"/>
                </a:solidFill>
                <a:latin typeface="Arial" panose="020B0604020202020204" pitchFamily="34" charset="0"/>
                <a:cs typeface="Arial" panose="020B0604020202020204" pitchFamily="34" charset="0"/>
              </a:rPr>
              <a:t>New Slide </a:t>
            </a:r>
            <a:r>
              <a:rPr lang="da-DK" altLang="da-DK" sz="900" noProof="1">
                <a:solidFill>
                  <a:schemeClr val="tx1"/>
                </a:solidFill>
                <a:latin typeface="Arial" panose="020B0604020202020204" pitchFamily="34" charset="0"/>
                <a:cs typeface="Arial" panose="020B0604020202020204" pitchFamily="34" charset="0"/>
              </a:rPr>
              <a:t>menu to insert new slide</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3. </a:t>
            </a:r>
            <a:r>
              <a:rPr lang="da-DK" altLang="da-DK" sz="900" noProof="1">
                <a:solidFill>
                  <a:schemeClr val="tx1"/>
                </a:solidFill>
                <a:latin typeface="Arial" panose="020B0604020202020204" pitchFamily="34" charset="0"/>
                <a:cs typeface="Arial" panose="020B0604020202020204" pitchFamily="34" charset="0"/>
              </a:rPr>
              <a:t>Choose </a:t>
            </a:r>
            <a:r>
              <a:rPr lang="da-DK" altLang="da-DK" sz="900" b="1" noProof="1">
                <a:solidFill>
                  <a:schemeClr val="tx1"/>
                </a:solidFill>
                <a:latin typeface="Arial" panose="020B0604020202020204" pitchFamily="34" charset="0"/>
                <a:cs typeface="Arial" panose="020B0604020202020204" pitchFamily="34" charset="0"/>
              </a:rPr>
              <a:t>Layout</a:t>
            </a:r>
            <a:r>
              <a:rPr lang="da-DK" altLang="da-DK" sz="900" baseline="0" noProof="1">
                <a:solidFill>
                  <a:schemeClr val="tx1"/>
                </a:solidFill>
                <a:latin typeface="Arial" panose="020B0604020202020204" pitchFamily="34" charset="0"/>
                <a:cs typeface="Arial" panose="020B0604020202020204" pitchFamily="34" charset="0"/>
              </a:rPr>
              <a:t> to change an appropriate layout from the </a:t>
            </a:r>
            <a:br>
              <a:rPr lang="da-DK" altLang="da-DK" sz="900" baseline="0" noProof="1">
                <a:solidFill>
                  <a:schemeClr val="tx1"/>
                </a:solidFill>
                <a:latin typeface="Arial" panose="020B0604020202020204" pitchFamily="34" charset="0"/>
                <a:cs typeface="Arial" panose="020B0604020202020204" pitchFamily="34" charset="0"/>
              </a:rPr>
            </a:br>
            <a:r>
              <a:rPr lang="da-DK" altLang="da-DK" sz="900" strike="noStrike" baseline="0" noProof="1">
                <a:solidFill>
                  <a:schemeClr val="tx1"/>
                </a:solidFill>
                <a:latin typeface="Arial" panose="020B0604020202020204" pitchFamily="34" charset="0"/>
                <a:cs typeface="Arial" panose="020B0604020202020204" pitchFamily="34" charset="0"/>
              </a:rPr>
              <a:t>"</a:t>
            </a:r>
            <a:r>
              <a:rPr lang="da-DK" altLang="da-DK" sz="900" baseline="0" noProof="1">
                <a:solidFill>
                  <a:schemeClr val="tx1"/>
                </a:solidFill>
                <a:latin typeface="Arial" panose="020B0604020202020204" pitchFamily="34" charset="0"/>
                <a:cs typeface="Arial" panose="020B0604020202020204" pitchFamily="34" charset="0"/>
              </a:rPr>
              <a:t>drop down</a:t>
            </a:r>
            <a:r>
              <a:rPr lang="da-DK" altLang="da-DK" sz="900" strike="noStrike" baseline="0" noProof="1">
                <a:solidFill>
                  <a:schemeClr val="tx1"/>
                </a:solidFill>
                <a:latin typeface="Arial" panose="020B0604020202020204" pitchFamily="34" charset="0"/>
                <a:cs typeface="Arial" panose="020B0604020202020204" pitchFamily="34" charset="0"/>
              </a:rPr>
              <a:t>"</a:t>
            </a:r>
            <a:r>
              <a:rPr lang="da-DK" altLang="da-DK" sz="900" baseline="0" noProof="1">
                <a:solidFill>
                  <a:schemeClr val="tx1"/>
                </a:solidFill>
                <a:latin typeface="Arial" panose="020B0604020202020204" pitchFamily="34" charset="0"/>
                <a:cs typeface="Arial" panose="020B0604020202020204" pitchFamily="34" charset="0"/>
              </a:rPr>
              <a:t> menu </a:t>
            </a:r>
          </a:p>
          <a:p>
            <a:pPr fontAlgn="auto">
              <a:spcBef>
                <a:spcPts val="1200"/>
              </a:spcBef>
              <a:spcAft>
                <a:spcPts val="600"/>
              </a:spcAft>
              <a:buFont typeface="+mj-lt"/>
              <a:buNone/>
              <a:defRPr/>
            </a:pPr>
            <a:r>
              <a:rPr lang="da-DK" sz="1000" b="1" noProof="1">
                <a:solidFill>
                  <a:schemeClr val="tx1"/>
                </a:solidFill>
                <a:latin typeface="Arial" panose="020B0604020202020204" pitchFamily="34" charset="0"/>
                <a:cs typeface="Arial" panose="020B0604020202020204" pitchFamily="34" charset="0"/>
              </a:rPr>
              <a:t>Reset slide</a:t>
            </a:r>
          </a:p>
          <a:p>
            <a:pPr marL="0" marR="0" indent="0" algn="l" defTabSz="914400" rtl="0" eaLnBrk="1" fontAlgn="auto" latinLnBrk="0" hangingPunct="1">
              <a:lnSpc>
                <a:spcPct val="100000"/>
              </a:lnSpc>
              <a:spcBef>
                <a:spcPts val="0"/>
              </a:spcBef>
              <a:spcAft>
                <a:spcPts val="600"/>
              </a:spcAft>
              <a:buClrTx/>
              <a:buSzTx/>
              <a:buFont typeface="+mj-lt"/>
              <a:buNone/>
              <a:tabLst/>
              <a:defRPr/>
            </a:pPr>
            <a:r>
              <a:rPr lang="da-DK" altLang="da-DK" sz="900" b="1" noProof="1">
                <a:solidFill>
                  <a:schemeClr val="tx1"/>
                </a:solidFill>
                <a:latin typeface="Arial" panose="020B0604020202020204" pitchFamily="34" charset="0"/>
                <a:cs typeface="Arial" panose="020B0604020202020204" pitchFamily="34" charset="0"/>
              </a:rPr>
              <a:t>1.</a:t>
            </a:r>
            <a:r>
              <a:rPr lang="da-DK" altLang="da-DK" sz="900" noProof="1">
                <a:solidFill>
                  <a:schemeClr val="tx1"/>
                </a:solidFill>
                <a:latin typeface="Arial" panose="020B0604020202020204" pitchFamily="34" charset="0"/>
                <a:cs typeface="Arial" panose="020B0604020202020204" pitchFamily="34" charset="0"/>
              </a:rPr>
              <a:t> Click the </a:t>
            </a:r>
            <a:r>
              <a:rPr lang="da-DK" altLang="da-DK" sz="900" b="1" noProof="1">
                <a:solidFill>
                  <a:schemeClr val="tx1"/>
                </a:solidFill>
                <a:latin typeface="Arial" panose="020B0604020202020204" pitchFamily="34" charset="0"/>
                <a:cs typeface="Arial" panose="020B0604020202020204" pitchFamily="34" charset="0"/>
              </a:rPr>
              <a:t>Home tab</a:t>
            </a:r>
            <a:endParaRPr lang="da-DK" altLang="da-DK" sz="900" strike="sngStrike" noProof="1">
              <a:solidFill>
                <a:schemeClr val="tx1"/>
              </a:solidFill>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 typeface="+mj-lt"/>
              <a:buNone/>
              <a:tabLst/>
              <a:defRPr/>
            </a:pPr>
            <a:r>
              <a:rPr lang="da-DK" altLang="da-DK" sz="900" b="1" noProof="1">
                <a:solidFill>
                  <a:schemeClr val="tx1"/>
                </a:solidFill>
                <a:latin typeface="Arial" panose="020B0604020202020204" pitchFamily="34" charset="0"/>
                <a:cs typeface="Arial" panose="020B0604020202020204" pitchFamily="34" charset="0"/>
              </a:rPr>
              <a:t>2.</a:t>
            </a:r>
            <a:r>
              <a:rPr lang="da-DK" altLang="da-DK" sz="900" noProof="1">
                <a:solidFill>
                  <a:schemeClr val="tx1"/>
                </a:solidFill>
                <a:latin typeface="Arial" panose="020B0604020202020204" pitchFamily="34" charset="0"/>
                <a:cs typeface="Arial" panose="020B0604020202020204" pitchFamily="34" charset="0"/>
              </a:rPr>
              <a:t> Click the </a:t>
            </a:r>
            <a:r>
              <a:rPr lang="da-DK" altLang="da-DK" sz="900" b="1" baseline="0" noProof="1">
                <a:solidFill>
                  <a:schemeClr val="tx1"/>
                </a:solidFill>
                <a:latin typeface="Arial" panose="020B0604020202020204" pitchFamily="34" charset="0"/>
                <a:cs typeface="Arial" panose="020B0604020202020204" pitchFamily="34" charset="0"/>
              </a:rPr>
              <a:t>Reset </a:t>
            </a:r>
            <a:r>
              <a:rPr lang="da-DK" altLang="da-DK" sz="900" noProof="1">
                <a:solidFill>
                  <a:schemeClr val="tx1"/>
                </a:solidFill>
                <a:latin typeface="Arial" panose="020B0604020202020204" pitchFamily="34" charset="0"/>
                <a:cs typeface="Arial" panose="020B0604020202020204" pitchFamily="34" charset="0"/>
              </a:rPr>
              <a:t>menu to resetposition, size</a:t>
            </a:r>
            <a:r>
              <a:rPr lang="da-DK" altLang="da-DK" sz="900" baseline="0" noProof="1">
                <a:solidFill>
                  <a:schemeClr val="tx1"/>
                </a:solidFill>
                <a:latin typeface="Arial" panose="020B0604020202020204" pitchFamily="34" charset="0"/>
                <a:cs typeface="Arial" panose="020B0604020202020204" pitchFamily="34" charset="0"/>
              </a:rPr>
              <a:t> and formatting of the </a:t>
            </a:r>
            <a:br>
              <a:rPr lang="da-DK" altLang="da-DK" sz="900" baseline="0" noProof="1">
                <a:solidFill>
                  <a:schemeClr val="tx1"/>
                </a:solidFill>
                <a:latin typeface="Arial" panose="020B0604020202020204" pitchFamily="34" charset="0"/>
                <a:cs typeface="Arial" panose="020B0604020202020204" pitchFamily="34" charset="0"/>
              </a:rPr>
            </a:br>
            <a:r>
              <a:rPr lang="da-DK" altLang="da-DK" sz="900" baseline="0" noProof="1">
                <a:solidFill>
                  <a:schemeClr val="tx1"/>
                </a:solidFill>
                <a:latin typeface="Arial" panose="020B0604020202020204" pitchFamily="34" charset="0"/>
                <a:cs typeface="Arial" panose="020B0604020202020204" pitchFamily="34" charset="0"/>
              </a:rPr>
              <a:t>slide placeholders to their default settings</a:t>
            </a:r>
            <a:endParaRPr lang="da-DK" altLang="da-DK" sz="900" noProof="1">
              <a:solidFill>
                <a:schemeClr val="tx1"/>
              </a:solidFill>
              <a:latin typeface="Arial" panose="020B0604020202020204" pitchFamily="34" charset="0"/>
              <a:cs typeface="Arial" panose="020B0604020202020204" pitchFamily="34" charset="0"/>
            </a:endParaRPr>
          </a:p>
          <a:p>
            <a:pPr eaLnBrk="1" hangingPunct="1">
              <a:spcAft>
                <a:spcPts val="600"/>
              </a:spcAft>
              <a:defRPr/>
            </a:pPr>
            <a:endParaRPr lang="da-DK" sz="900" b="1" noProof="1">
              <a:solidFill>
                <a:schemeClr val="tx1"/>
              </a:solidFill>
              <a:latin typeface="Arial" panose="020B0604020202020204" pitchFamily="34" charset="0"/>
              <a:cs typeface="Arial" panose="020B0604020202020204" pitchFamily="34" charset="0"/>
            </a:endParaRPr>
          </a:p>
          <a:p>
            <a:pPr eaLnBrk="1" hangingPunct="1">
              <a:spcAft>
                <a:spcPts val="240"/>
              </a:spcAft>
              <a:defRPr/>
            </a:pPr>
            <a:endParaRPr lang="da-DK" sz="900" noProof="1">
              <a:solidFill>
                <a:schemeClr val="tx1"/>
              </a:solidFill>
              <a:latin typeface="Arial" panose="020B0604020202020204" pitchFamily="34" charset="0"/>
              <a:cs typeface="Arial" panose="020B0604020202020204" pitchFamily="34" charset="0"/>
            </a:endParaRPr>
          </a:p>
        </p:txBody>
      </p:sp>
      <p:sp>
        <p:nvSpPr>
          <p:cNvPr id="21" name="Text Box 3"/>
          <p:cNvSpPr txBox="1">
            <a:spLocks noChangeArrowheads="1"/>
          </p:cNvSpPr>
          <p:nvPr userDrawn="1"/>
        </p:nvSpPr>
        <p:spPr bwMode="auto">
          <a:xfrm>
            <a:off x="4498494" y="1833789"/>
            <a:ext cx="2160798" cy="2730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defRPr/>
            </a:pPr>
            <a:r>
              <a:rPr lang="da-DK" sz="1000" b="1" noProof="1">
                <a:solidFill>
                  <a:schemeClr val="tx1"/>
                </a:solidFill>
                <a:latin typeface="Arial" panose="020B0604020202020204" pitchFamily="34" charset="0"/>
                <a:cs typeface="Arial" panose="020B0604020202020204" pitchFamily="34" charset="0"/>
              </a:rPr>
              <a:t>Insert picture</a:t>
            </a:r>
          </a:p>
          <a:p>
            <a:pPr eaLnBrk="1" hangingPunct="1">
              <a:spcAft>
                <a:spcPts val="600"/>
              </a:spcAft>
              <a:defRPr/>
            </a:pPr>
            <a:r>
              <a:rPr lang="da-DK" altLang="da-DK" sz="900" b="0" noProof="1">
                <a:solidFill>
                  <a:schemeClr val="tx1"/>
                </a:solidFill>
                <a:latin typeface="Arial" panose="020B0604020202020204" pitchFamily="34" charset="0"/>
                <a:cs typeface="Arial" panose="020B0604020202020204" pitchFamily="34" charset="0"/>
              </a:rPr>
              <a:t>On slides with pictureplaceholder,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click on the icon and choose </a:t>
            </a:r>
            <a:r>
              <a:rPr lang="da-DK" altLang="da-DK" sz="900" b="1" noProof="1">
                <a:solidFill>
                  <a:schemeClr val="tx1"/>
                </a:solidFill>
                <a:latin typeface="Arial" panose="020B0604020202020204" pitchFamily="34" charset="0"/>
                <a:cs typeface="Arial" panose="020B0604020202020204" pitchFamily="34" charset="0"/>
              </a:rPr>
              <a:t>Insert</a:t>
            </a:r>
          </a:p>
          <a:p>
            <a:pPr eaLnBrk="1" hangingPunct="1">
              <a:spcBef>
                <a:spcPts val="1200"/>
              </a:spcBef>
              <a:spcAft>
                <a:spcPts val="600"/>
              </a:spcAft>
              <a:defRPr/>
            </a:pPr>
            <a:r>
              <a:rPr lang="da-DK" sz="1000" b="1" noProof="1">
                <a:solidFill>
                  <a:schemeClr val="tx1"/>
                </a:solidFill>
                <a:latin typeface="Arial" panose="020B0604020202020204" pitchFamily="34" charset="0"/>
                <a:cs typeface="Arial" panose="020B0604020202020204" pitchFamily="34" charset="0"/>
              </a:rPr>
              <a:t>Change picture</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1. </a:t>
            </a:r>
            <a:r>
              <a:rPr lang="da-DK" altLang="da-DK" sz="900" b="0" noProof="1">
                <a:solidFill>
                  <a:schemeClr val="tx1"/>
                </a:solidFill>
                <a:latin typeface="Arial" panose="020B0604020202020204" pitchFamily="34" charset="0"/>
                <a:cs typeface="Arial" panose="020B0604020202020204" pitchFamily="34" charset="0"/>
              </a:rPr>
              <a:t>Click </a:t>
            </a:r>
            <a:r>
              <a:rPr lang="da-DK" altLang="da-DK" sz="900" b="1" noProof="1">
                <a:solidFill>
                  <a:schemeClr val="tx1"/>
                </a:solidFill>
                <a:latin typeface="Arial" panose="020B0604020202020204" pitchFamily="34" charset="0"/>
                <a:cs typeface="Arial" panose="020B0604020202020204" pitchFamily="34" charset="0"/>
              </a:rPr>
              <a:t>Crop</a:t>
            </a:r>
            <a:r>
              <a:rPr lang="da-DK" altLang="da-DK" sz="900" b="0" noProof="1">
                <a:solidFill>
                  <a:schemeClr val="tx1"/>
                </a:solidFill>
                <a:latin typeface="Arial" panose="020B0604020202020204" pitchFamily="34" charset="0"/>
                <a:cs typeface="Arial" panose="020B0604020202020204" pitchFamily="34" charset="0"/>
              </a:rPr>
              <a:t> to change size or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focus of the picture</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2. </a:t>
            </a:r>
            <a:r>
              <a:rPr lang="da-DK" altLang="da-DK" sz="900" b="0" noProof="1">
                <a:solidFill>
                  <a:schemeClr val="tx1"/>
                </a:solidFill>
                <a:latin typeface="Arial" panose="020B0604020202020204" pitchFamily="34" charset="0"/>
                <a:cs typeface="Arial" panose="020B0604020202020204" pitchFamily="34" charset="0"/>
              </a:rPr>
              <a:t>If you want to scale the picture,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hold </a:t>
            </a:r>
            <a:r>
              <a:rPr lang="da-DK" altLang="da-DK" sz="900" b="1" noProof="1">
                <a:solidFill>
                  <a:schemeClr val="tx1"/>
                </a:solidFill>
                <a:latin typeface="Arial" panose="020B0604020202020204" pitchFamily="34" charset="0"/>
                <a:cs typeface="Arial" panose="020B0604020202020204" pitchFamily="34" charset="0"/>
              </a:rPr>
              <a:t>SHIFT</a:t>
            </a:r>
            <a:r>
              <a:rPr lang="da-DK" altLang="da-DK" sz="900" b="0" noProof="1">
                <a:solidFill>
                  <a:schemeClr val="tx1"/>
                </a:solidFill>
                <a:latin typeface="Arial" panose="020B0604020202020204" pitchFamily="34" charset="0"/>
                <a:cs typeface="Arial" panose="020B0604020202020204" pitchFamily="34" charset="0"/>
              </a:rPr>
              <a:t>-key down while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dragging the corners of the picture</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Hint: </a:t>
            </a:r>
            <a:r>
              <a:rPr lang="da-DK" altLang="da-DK" sz="900" b="0" noProof="1">
                <a:solidFill>
                  <a:schemeClr val="tx1"/>
                </a:solidFill>
                <a:latin typeface="Arial" panose="020B0604020202020204" pitchFamily="34" charset="0"/>
                <a:cs typeface="Arial" panose="020B0604020202020204" pitchFamily="34" charset="0"/>
              </a:rPr>
              <a:t>If you delete the picture and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insert a new one, the picture may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lie in front of the text or graphic.</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If this happens, select the picture,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right-click and choose </a:t>
            </a:r>
            <a:r>
              <a:rPr lang="da-DK" altLang="da-DK" sz="900" b="1" noProof="1">
                <a:solidFill>
                  <a:schemeClr val="tx1"/>
                </a:solidFill>
                <a:latin typeface="Arial" panose="020B0604020202020204" pitchFamily="34" charset="0"/>
                <a:cs typeface="Arial" panose="020B0604020202020204" pitchFamily="34" charset="0"/>
              </a:rPr>
              <a:t>Send to Back</a:t>
            </a:r>
          </a:p>
        </p:txBody>
      </p:sp>
      <p:sp>
        <p:nvSpPr>
          <p:cNvPr id="25" name="Text Box 4"/>
          <p:cNvSpPr txBox="1">
            <a:spLocks noChangeArrowheads="1"/>
          </p:cNvSpPr>
          <p:nvPr userDrawn="1"/>
        </p:nvSpPr>
        <p:spPr bwMode="auto">
          <a:xfrm>
            <a:off x="7925241" y="1815926"/>
            <a:ext cx="2160798" cy="297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defRPr/>
            </a:pPr>
            <a:r>
              <a:rPr lang="da-DK" sz="1000" b="1" noProof="1">
                <a:solidFill>
                  <a:schemeClr val="tx1"/>
                </a:solidFill>
                <a:latin typeface="Arial" panose="020B0604020202020204" pitchFamily="34" charset="0"/>
                <a:cs typeface="Arial" panose="020B0604020202020204" pitchFamily="34" charset="0"/>
              </a:rPr>
              <a:t>Change slide number, </a:t>
            </a:r>
            <a:br>
              <a:rPr lang="da-DK" sz="1000" b="1" noProof="1">
                <a:solidFill>
                  <a:schemeClr val="tx1"/>
                </a:solidFill>
                <a:latin typeface="Arial" panose="020B0604020202020204" pitchFamily="34" charset="0"/>
                <a:cs typeface="Arial" panose="020B0604020202020204" pitchFamily="34" charset="0"/>
              </a:rPr>
            </a:br>
            <a:r>
              <a:rPr lang="da-DK" sz="1000" b="1" noProof="1">
                <a:solidFill>
                  <a:schemeClr val="tx1"/>
                </a:solidFill>
                <a:latin typeface="Arial" panose="020B0604020202020204" pitchFamily="34" charset="0"/>
                <a:cs typeface="Arial" panose="020B0604020202020204" pitchFamily="34" charset="0"/>
              </a:rPr>
              <a:t>date and footer</a:t>
            </a:r>
          </a:p>
          <a:p>
            <a:pPr eaLnBrk="1" hangingPunct="1">
              <a:spcAft>
                <a:spcPts val="600"/>
              </a:spcAft>
              <a:defRPr/>
            </a:pPr>
            <a:r>
              <a:rPr lang="da-DK" altLang="da-DK" sz="900" b="0" noProof="1">
                <a:solidFill>
                  <a:schemeClr val="tx1"/>
                </a:solidFill>
                <a:latin typeface="Arial" panose="020B0604020202020204" pitchFamily="34" charset="0"/>
                <a:cs typeface="Arial" panose="020B0604020202020204" pitchFamily="34" charset="0"/>
              </a:rPr>
              <a:t>Do this at the very end, so you get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all the corrections on all slides</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1. </a:t>
            </a:r>
            <a:r>
              <a:rPr lang="da-DK" altLang="da-DK" sz="900" b="0" noProof="1">
                <a:solidFill>
                  <a:schemeClr val="tx1"/>
                </a:solidFill>
                <a:latin typeface="Arial" panose="020B0604020202020204" pitchFamily="34" charset="0"/>
                <a:cs typeface="Arial" panose="020B0604020202020204" pitchFamily="34" charset="0"/>
              </a:rPr>
              <a:t>Click the </a:t>
            </a:r>
            <a:r>
              <a:rPr lang="da-DK" altLang="da-DK" sz="900" b="1" noProof="1">
                <a:solidFill>
                  <a:schemeClr val="tx1"/>
                </a:solidFill>
                <a:latin typeface="Arial" panose="020B0604020202020204" pitchFamily="34" charset="0"/>
                <a:cs typeface="Arial" panose="020B0604020202020204" pitchFamily="34" charset="0"/>
              </a:rPr>
              <a:t>Insert </a:t>
            </a:r>
            <a:r>
              <a:rPr lang="da-DK" altLang="da-DK" sz="900" b="0" noProof="1">
                <a:solidFill>
                  <a:schemeClr val="tx1"/>
                </a:solidFill>
                <a:latin typeface="Arial" panose="020B0604020202020204" pitchFamily="34" charset="0"/>
                <a:cs typeface="Arial" panose="020B0604020202020204" pitchFamily="34" charset="0"/>
              </a:rPr>
              <a:t>tab</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2. </a:t>
            </a:r>
            <a:r>
              <a:rPr lang="da-DK" altLang="da-DK" sz="900" b="0" noProof="1">
                <a:solidFill>
                  <a:schemeClr val="tx1"/>
                </a:solidFill>
                <a:latin typeface="Arial" panose="020B0604020202020204" pitchFamily="34" charset="0"/>
                <a:cs typeface="Arial" panose="020B0604020202020204" pitchFamily="34" charset="0"/>
              </a:rPr>
              <a:t>Click on </a:t>
            </a:r>
            <a:r>
              <a:rPr lang="da-DK" altLang="da-DK" sz="900" b="1" noProof="1">
                <a:solidFill>
                  <a:schemeClr val="tx1"/>
                </a:solidFill>
                <a:latin typeface="Arial" panose="020B0604020202020204" pitchFamily="34" charset="0"/>
                <a:cs typeface="Arial" panose="020B0604020202020204" pitchFamily="34" charset="0"/>
              </a:rPr>
              <a:t>Header and Footer </a:t>
            </a:r>
            <a:r>
              <a:rPr lang="da-DK" altLang="da-DK" sz="900" b="0" noProof="1">
                <a:solidFill>
                  <a:schemeClr val="tx1"/>
                </a:solidFill>
                <a:latin typeface="Arial" panose="020B0604020202020204" pitchFamily="34" charset="0"/>
                <a:cs typeface="Arial" panose="020B0604020202020204" pitchFamily="34" charset="0"/>
              </a:rPr>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(write the desired text)</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3. </a:t>
            </a:r>
            <a:r>
              <a:rPr lang="da-DK" altLang="da-DK" sz="900" b="0" noProof="1">
                <a:solidFill>
                  <a:schemeClr val="tx1"/>
                </a:solidFill>
                <a:latin typeface="Arial" panose="020B0604020202020204" pitchFamily="34" charset="0"/>
                <a:cs typeface="Arial" panose="020B0604020202020204" pitchFamily="34" charset="0"/>
              </a:rPr>
              <a:t>Click </a:t>
            </a:r>
            <a:r>
              <a:rPr lang="da-DK" altLang="da-DK" sz="900" b="1" noProof="1">
                <a:solidFill>
                  <a:schemeClr val="tx1"/>
                </a:solidFill>
                <a:latin typeface="Arial" panose="020B0604020202020204" pitchFamily="34" charset="0"/>
                <a:cs typeface="Arial" panose="020B0604020202020204" pitchFamily="34" charset="0"/>
              </a:rPr>
              <a:t>Apply to All </a:t>
            </a:r>
            <a:r>
              <a:rPr lang="da-DK" altLang="da-DK" sz="900" b="0" noProof="1">
                <a:solidFill>
                  <a:schemeClr val="tx1"/>
                </a:solidFill>
                <a:latin typeface="Arial" panose="020B0604020202020204" pitchFamily="34" charset="0"/>
                <a:cs typeface="Arial" panose="020B0604020202020204" pitchFamily="34" charset="0"/>
              </a:rPr>
              <a:t>or </a:t>
            </a:r>
            <a:r>
              <a:rPr lang="da-DK" altLang="da-DK" sz="900" b="1" noProof="1">
                <a:solidFill>
                  <a:schemeClr val="tx1"/>
                </a:solidFill>
                <a:latin typeface="Arial" panose="020B0604020202020204" pitchFamily="34" charset="0"/>
                <a:cs typeface="Arial" panose="020B0604020202020204" pitchFamily="34" charset="0"/>
              </a:rPr>
              <a:t>Apply</a:t>
            </a:r>
            <a:r>
              <a:rPr lang="da-DK" altLang="da-DK" sz="900" b="0" noProof="1">
                <a:solidFill>
                  <a:schemeClr val="tx1"/>
                </a:solidFill>
                <a:latin typeface="Arial" panose="020B0604020202020204" pitchFamily="34" charset="0"/>
                <a:cs typeface="Arial" panose="020B0604020202020204" pitchFamily="34" charset="0"/>
              </a:rPr>
              <a:t> if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only used on one slide</a:t>
            </a:r>
          </a:p>
          <a:p>
            <a:pPr eaLnBrk="1" hangingPunct="1">
              <a:spcBef>
                <a:spcPts val="1200"/>
              </a:spcBef>
              <a:spcAft>
                <a:spcPts val="600"/>
              </a:spcAft>
              <a:defRPr/>
            </a:pPr>
            <a:r>
              <a:rPr lang="da-DK" sz="1000" b="1" noProof="1">
                <a:solidFill>
                  <a:schemeClr val="tx1"/>
                </a:solidFill>
                <a:latin typeface="Arial" panose="020B0604020202020204" pitchFamily="34" charset="0"/>
                <a:cs typeface="Arial" panose="020B0604020202020204" pitchFamily="34" charset="0"/>
              </a:rPr>
              <a:t>Guides</a:t>
            </a:r>
          </a:p>
          <a:p>
            <a:pPr eaLnBrk="1" hangingPunct="1">
              <a:spcAft>
                <a:spcPts val="600"/>
              </a:spcAft>
              <a:defRPr/>
            </a:pPr>
            <a:r>
              <a:rPr lang="da-DK" altLang="da-DK" sz="900" b="0" noProof="1">
                <a:solidFill>
                  <a:schemeClr val="tx1"/>
                </a:solidFill>
                <a:latin typeface="Arial" panose="020B0604020202020204" pitchFamily="34" charset="0"/>
                <a:cs typeface="Arial" panose="020B0604020202020204" pitchFamily="34" charset="0"/>
              </a:rPr>
              <a:t>To view drawing guides</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1. </a:t>
            </a:r>
            <a:r>
              <a:rPr lang="da-DK" altLang="da-DK" sz="900" b="0" noProof="1">
                <a:solidFill>
                  <a:schemeClr val="tx1"/>
                </a:solidFill>
                <a:latin typeface="Arial" panose="020B0604020202020204" pitchFamily="34" charset="0"/>
                <a:cs typeface="Arial" panose="020B0604020202020204" pitchFamily="34" charset="0"/>
              </a:rPr>
              <a:t>Click the </a:t>
            </a:r>
            <a:r>
              <a:rPr lang="da-DK" altLang="da-DK" sz="900" b="1" noProof="1">
                <a:solidFill>
                  <a:schemeClr val="tx1"/>
                </a:solidFill>
                <a:latin typeface="Arial" panose="020B0604020202020204" pitchFamily="34" charset="0"/>
                <a:cs typeface="Arial" panose="020B0604020202020204" pitchFamily="34" charset="0"/>
              </a:rPr>
              <a:t>View</a:t>
            </a:r>
            <a:r>
              <a:rPr lang="da-DK" altLang="da-DK" sz="900" b="0" noProof="1">
                <a:solidFill>
                  <a:schemeClr val="tx1"/>
                </a:solidFill>
                <a:latin typeface="Arial" panose="020B0604020202020204" pitchFamily="34" charset="0"/>
                <a:cs typeface="Arial" panose="020B0604020202020204" pitchFamily="34" charset="0"/>
              </a:rPr>
              <a:t> tab, set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tick mark next to </a:t>
            </a:r>
            <a:r>
              <a:rPr lang="da-DK" altLang="da-DK" sz="900" b="1" noProof="1">
                <a:solidFill>
                  <a:schemeClr val="tx1"/>
                </a:solidFill>
                <a:latin typeface="Arial" panose="020B0604020202020204" pitchFamily="34" charset="0"/>
                <a:cs typeface="Arial" panose="020B0604020202020204" pitchFamily="34" charset="0"/>
              </a:rPr>
              <a:t>Guides</a:t>
            </a:r>
            <a:endParaRPr lang="da-DK" altLang="da-DK" sz="900" b="0" noProof="1">
              <a:solidFill>
                <a:schemeClr val="tx1"/>
              </a:solidFill>
              <a:latin typeface="Arial" panose="020B0604020202020204" pitchFamily="34" charset="0"/>
              <a:cs typeface="Arial" panose="020B0604020202020204" pitchFamily="34" charset="0"/>
            </a:endParaRP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Hint: Alt + F9 </a:t>
            </a:r>
            <a:r>
              <a:rPr lang="da-DK" altLang="da-DK" sz="900" b="0" noProof="1">
                <a:solidFill>
                  <a:schemeClr val="tx1"/>
                </a:solidFill>
                <a:latin typeface="Arial" panose="020B0604020202020204" pitchFamily="34" charset="0"/>
                <a:cs typeface="Arial" panose="020B0604020202020204" pitchFamily="34" charset="0"/>
              </a:rPr>
              <a:t>for quick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viewing of guides</a:t>
            </a:r>
          </a:p>
        </p:txBody>
      </p:sp>
      <p:pic>
        <p:nvPicPr>
          <p:cNvPr id="28" name="1 Increase decrease"/>
          <p:cNvPicPr>
            <a:picLocks noChangeAspect="1"/>
          </p:cNvPicPr>
          <p:nvPr userDrawn="1"/>
        </p:nvPicPr>
        <p:blipFill>
          <a:blip r:embed="rId2"/>
          <a:stretch>
            <a:fillRect/>
          </a:stretch>
        </p:blipFill>
        <p:spPr>
          <a:xfrm>
            <a:off x="2700549" y="2877130"/>
            <a:ext cx="549328" cy="285228"/>
          </a:xfrm>
          <a:prstGeom prst="rect">
            <a:avLst/>
          </a:prstGeom>
        </p:spPr>
      </p:pic>
      <p:pic>
        <p:nvPicPr>
          <p:cNvPr id="13" name="2 New picture"/>
          <p:cNvPicPr>
            <a:picLocks noChangeAspect="1"/>
          </p:cNvPicPr>
          <p:nvPr userDrawn="1"/>
        </p:nvPicPr>
        <p:blipFill>
          <a:blip r:embed="rId3"/>
          <a:stretch>
            <a:fillRect/>
          </a:stretch>
        </p:blipFill>
        <p:spPr>
          <a:xfrm>
            <a:off x="2733943" y="3538594"/>
            <a:ext cx="324764" cy="578237"/>
          </a:xfrm>
          <a:prstGeom prst="rect">
            <a:avLst/>
          </a:prstGeom>
        </p:spPr>
      </p:pic>
      <p:pic>
        <p:nvPicPr>
          <p:cNvPr id="16" name="3 Layout"/>
          <p:cNvPicPr>
            <a:picLocks noChangeAspect="1"/>
          </p:cNvPicPr>
          <p:nvPr userDrawn="1"/>
        </p:nvPicPr>
        <p:blipFill rotWithShape="1">
          <a:blip r:embed="rId4"/>
          <a:srcRect l="36944" r="2272" b="69429"/>
          <a:stretch/>
        </p:blipFill>
        <p:spPr>
          <a:xfrm>
            <a:off x="2729933" y="4208198"/>
            <a:ext cx="593368" cy="192211"/>
          </a:xfrm>
          <a:prstGeom prst="rect">
            <a:avLst/>
          </a:prstGeom>
        </p:spPr>
      </p:pic>
      <p:pic>
        <p:nvPicPr>
          <p:cNvPr id="19" name="4 Reset"/>
          <p:cNvPicPr>
            <a:picLocks noChangeAspect="1"/>
          </p:cNvPicPr>
          <p:nvPr userDrawn="1"/>
        </p:nvPicPr>
        <p:blipFill>
          <a:blip r:embed="rId5"/>
          <a:stretch>
            <a:fillRect/>
          </a:stretch>
        </p:blipFill>
        <p:spPr>
          <a:xfrm>
            <a:off x="2731921" y="5318642"/>
            <a:ext cx="492452" cy="200416"/>
          </a:xfrm>
          <a:prstGeom prst="rect">
            <a:avLst/>
          </a:prstGeom>
        </p:spPr>
      </p:pic>
      <p:pic>
        <p:nvPicPr>
          <p:cNvPr id="5" name="5 Insert picture"/>
          <p:cNvPicPr>
            <a:picLocks noChangeAspect="1"/>
          </p:cNvPicPr>
          <p:nvPr userDrawn="1"/>
        </p:nvPicPr>
        <p:blipFill>
          <a:blip r:embed="rId6"/>
          <a:stretch>
            <a:fillRect/>
          </a:stretch>
        </p:blipFill>
        <p:spPr>
          <a:xfrm>
            <a:off x="6425716" y="2075087"/>
            <a:ext cx="262151" cy="256054"/>
          </a:xfrm>
          <a:prstGeom prst="rect">
            <a:avLst/>
          </a:prstGeom>
        </p:spPr>
      </p:pic>
      <p:pic>
        <p:nvPicPr>
          <p:cNvPr id="23" name="6 Crop"/>
          <p:cNvPicPr>
            <a:picLocks noChangeAspect="1"/>
          </p:cNvPicPr>
          <p:nvPr userDrawn="1"/>
        </p:nvPicPr>
        <p:blipFill>
          <a:blip r:embed="rId7"/>
          <a:stretch>
            <a:fillRect/>
          </a:stretch>
        </p:blipFill>
        <p:spPr>
          <a:xfrm>
            <a:off x="6406348" y="2748409"/>
            <a:ext cx="337400" cy="321707"/>
          </a:xfrm>
          <a:prstGeom prst="rect">
            <a:avLst/>
          </a:prstGeom>
        </p:spPr>
      </p:pic>
      <p:pic>
        <p:nvPicPr>
          <p:cNvPr id="2" name="7 Scale picture"/>
          <p:cNvPicPr>
            <a:picLocks noChangeAspect="1"/>
          </p:cNvPicPr>
          <p:nvPr userDrawn="1"/>
        </p:nvPicPr>
        <p:blipFill>
          <a:blip r:embed="rId8"/>
          <a:stretch>
            <a:fillRect/>
          </a:stretch>
        </p:blipFill>
        <p:spPr>
          <a:xfrm>
            <a:off x="6384053" y="3242399"/>
            <a:ext cx="359695" cy="335309"/>
          </a:xfrm>
          <a:prstGeom prst="rect">
            <a:avLst/>
          </a:prstGeom>
        </p:spPr>
      </p:pic>
    </p:spTree>
    <p:extLst>
      <p:ext uri="{BB962C8B-B14F-4D97-AF65-F5344CB8AC3E}">
        <p14:creationId xmlns:p14="http://schemas.microsoft.com/office/powerpoint/2010/main" val="16610525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rugerguide">
    <p:spTree>
      <p:nvGrpSpPr>
        <p:cNvPr id="1" name=""/>
        <p:cNvGrpSpPr/>
        <p:nvPr/>
      </p:nvGrpSpPr>
      <p:grpSpPr>
        <a:xfrm>
          <a:off x="0" y="0"/>
          <a:ext cx="0" cy="0"/>
          <a:chOff x="0" y="0"/>
          <a:chExt cx="0" cy="0"/>
        </a:xfrm>
      </p:grpSpPr>
      <p:sp>
        <p:nvSpPr>
          <p:cNvPr id="9" name="Fast overskrift"/>
          <p:cNvSpPr txBox="1"/>
          <p:nvPr userDrawn="1"/>
        </p:nvSpPr>
        <p:spPr>
          <a:xfrm>
            <a:off x="539748" y="539750"/>
            <a:ext cx="11109325" cy="650171"/>
          </a:xfrm>
          <a:prstGeom prst="rect">
            <a:avLst/>
          </a:prstGeom>
          <a:noFill/>
        </p:spPr>
        <p:txBody>
          <a:bodyPr wrap="square" lIns="0" tIns="0" rIns="0" bIns="0" rtlCol="0" anchor="b" anchorCtr="0">
            <a:noAutofit/>
          </a:bodyPr>
          <a:lstStyle/>
          <a:p>
            <a:r>
              <a:rPr lang="da-DK" sz="3200" b="0" noProof="1">
                <a:solidFill>
                  <a:schemeClr val="tx1"/>
                </a:solidFill>
                <a:latin typeface="Arial" panose="020B0604020202020204" pitchFamily="34" charset="0"/>
                <a:cs typeface="Arial" panose="020B0604020202020204" pitchFamily="34" charset="0"/>
              </a:rPr>
              <a:t>Brugerguide - Slet før anvendelse</a:t>
            </a:r>
          </a:p>
        </p:txBody>
      </p:sp>
      <p:sp>
        <p:nvSpPr>
          <p:cNvPr id="29" name="Text Box 2"/>
          <p:cNvSpPr txBox="1">
            <a:spLocks noChangeArrowheads="1"/>
          </p:cNvSpPr>
          <p:nvPr userDrawn="1"/>
        </p:nvSpPr>
        <p:spPr bwMode="auto">
          <a:xfrm>
            <a:off x="539752" y="1833789"/>
            <a:ext cx="2280360" cy="4425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defRPr/>
            </a:pPr>
            <a:r>
              <a:rPr lang="da-DK" sz="1000" b="1" noProof="1">
                <a:latin typeface="Arial" panose="020B0604020202020204" pitchFamily="34" charset="0"/>
                <a:cs typeface="Arial" panose="020B0604020202020204" pitchFamily="34" charset="0"/>
              </a:rPr>
              <a:t>Brug</a:t>
            </a:r>
            <a:r>
              <a:rPr lang="da-DK" sz="1000" b="1" baseline="0" noProof="1">
                <a:latin typeface="Arial" panose="020B0604020202020204" pitchFamily="34" charset="0"/>
                <a:cs typeface="Arial" panose="020B0604020202020204" pitchFamily="34" charset="0"/>
              </a:rPr>
              <a:t> tekst typografier</a:t>
            </a:r>
            <a:endParaRPr lang="da-DK" sz="1000" b="1" noProof="1">
              <a:latin typeface="Arial" panose="020B0604020202020204" pitchFamily="34" charset="0"/>
              <a:cs typeface="Arial" panose="020B0604020202020204" pitchFamily="34" charset="0"/>
            </a:endParaRPr>
          </a:p>
          <a:p>
            <a:pPr eaLnBrk="1" hangingPunct="1">
              <a:spcAft>
                <a:spcPts val="600"/>
              </a:spcAft>
              <a:defRPr/>
            </a:pPr>
            <a:r>
              <a:rPr lang="da-DK" altLang="da-DK" sz="900" b="0" noProof="1">
                <a:solidFill>
                  <a:schemeClr val="tx1"/>
                </a:solidFill>
                <a:latin typeface="Arial" panose="020B0604020202020204" pitchFamily="34" charset="0"/>
                <a:cs typeface="Arial" panose="020B0604020202020204" pitchFamily="34" charset="0"/>
              </a:rPr>
              <a:t>Brug</a:t>
            </a:r>
            <a:r>
              <a:rPr lang="da-DK" altLang="da-DK" sz="900" b="1" noProof="1">
                <a:solidFill>
                  <a:schemeClr val="tx1"/>
                </a:solidFill>
                <a:latin typeface="Arial" panose="020B0604020202020204" pitchFamily="34" charset="0"/>
                <a:cs typeface="Arial" panose="020B0604020202020204" pitchFamily="34" charset="0"/>
              </a:rPr>
              <a:t> TAB </a:t>
            </a:r>
            <a:r>
              <a:rPr lang="da-DK" altLang="da-DK" sz="900" b="0" noProof="1">
                <a:solidFill>
                  <a:schemeClr val="tx1"/>
                </a:solidFill>
                <a:latin typeface="Arial" panose="020B0604020202020204" pitchFamily="34" charset="0"/>
                <a:cs typeface="Arial" panose="020B0604020202020204" pitchFamily="34" charset="0"/>
              </a:rPr>
              <a:t>for at gå frem i tekst-niveauer. Klik </a:t>
            </a:r>
            <a:r>
              <a:rPr lang="da-DK" altLang="da-DK" sz="900" b="1" noProof="1">
                <a:solidFill>
                  <a:schemeClr val="tx1"/>
                </a:solidFill>
                <a:latin typeface="Arial" panose="020B0604020202020204" pitchFamily="34" charset="0"/>
                <a:cs typeface="Arial" panose="020B0604020202020204" pitchFamily="34" charset="0"/>
              </a:rPr>
              <a:t>ENTER</a:t>
            </a:r>
            <a:r>
              <a:rPr lang="da-DK" altLang="da-DK" sz="900" b="0" noProof="1">
                <a:solidFill>
                  <a:schemeClr val="tx1"/>
                </a:solidFill>
                <a:latin typeface="Arial" panose="020B0604020202020204" pitchFamily="34" charset="0"/>
                <a:cs typeface="Arial" panose="020B0604020202020204" pitchFamily="34" charset="0"/>
              </a:rPr>
              <a:t>, derefter </a:t>
            </a:r>
            <a:r>
              <a:rPr lang="da-DK" altLang="da-DK" sz="900" b="1" noProof="1">
                <a:solidFill>
                  <a:schemeClr val="tx1"/>
                </a:solidFill>
                <a:latin typeface="Arial" panose="020B0604020202020204" pitchFamily="34" charset="0"/>
                <a:cs typeface="Arial" panose="020B0604020202020204" pitchFamily="34" charset="0"/>
              </a:rPr>
              <a:t>TAB</a:t>
            </a:r>
            <a:r>
              <a:rPr lang="da-DK" altLang="da-DK" sz="900" b="0" noProof="1">
                <a:solidFill>
                  <a:schemeClr val="tx1"/>
                </a:solidFill>
                <a:latin typeface="Arial" panose="020B0604020202020204" pitchFamily="34" charset="0"/>
                <a:cs typeface="Arial" panose="020B0604020202020204" pitchFamily="34" charset="0"/>
              </a:rPr>
              <a:t> for at skifte fra et niveau til et næste</a:t>
            </a:r>
          </a:p>
          <a:p>
            <a:pPr eaLnBrk="1" hangingPunct="1">
              <a:spcAft>
                <a:spcPts val="600"/>
              </a:spcAft>
              <a:defRPr/>
            </a:pPr>
            <a:r>
              <a:rPr lang="da-DK" altLang="da-DK" sz="900" b="0" noProof="1">
                <a:solidFill>
                  <a:schemeClr val="tx1"/>
                </a:solidFill>
                <a:latin typeface="Arial" panose="020B0604020202020204" pitchFamily="34" charset="0"/>
                <a:cs typeface="Arial" panose="020B0604020202020204" pitchFamily="34" charset="0"/>
              </a:rPr>
              <a:t>For at gå tilbage i tekst-niveauer,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brug </a:t>
            </a:r>
            <a:r>
              <a:rPr lang="da-DK" altLang="da-DK" sz="900" b="1" noProof="1">
                <a:solidFill>
                  <a:schemeClr val="tx1"/>
                </a:solidFill>
                <a:latin typeface="Arial" panose="020B0604020202020204" pitchFamily="34" charset="0"/>
                <a:cs typeface="Arial" panose="020B0604020202020204" pitchFamily="34" charset="0"/>
              </a:rPr>
              <a:t>SHIFT+TAB</a:t>
            </a:r>
            <a:endParaRPr lang="da-DK" altLang="da-DK" sz="900" b="0" noProof="1">
              <a:solidFill>
                <a:schemeClr val="tx1"/>
              </a:solidFill>
              <a:latin typeface="Arial" panose="020B0604020202020204" pitchFamily="34" charset="0"/>
              <a:cs typeface="Arial" panose="020B0604020202020204" pitchFamily="34" charset="0"/>
            </a:endParaRPr>
          </a:p>
          <a:p>
            <a:pPr eaLnBrk="1" hangingPunct="1">
              <a:spcAft>
                <a:spcPts val="600"/>
              </a:spcAft>
              <a:defRPr/>
            </a:pPr>
            <a:r>
              <a:rPr lang="da-DK" altLang="da-DK" sz="900" b="0" noProof="1">
                <a:solidFill>
                  <a:schemeClr val="tx1"/>
                </a:solidFill>
                <a:latin typeface="Arial" panose="020B0604020202020204" pitchFamily="34" charset="0"/>
                <a:cs typeface="Arial" panose="020B0604020202020204" pitchFamily="34" charset="0"/>
              </a:rPr>
              <a:t>Alternativt kan </a:t>
            </a:r>
            <a:br>
              <a:rPr lang="da-DK" altLang="da-DK" sz="900" b="0" noProof="1">
                <a:solidFill>
                  <a:schemeClr val="tx1"/>
                </a:solidFill>
                <a:latin typeface="Arial" panose="020B0604020202020204" pitchFamily="34" charset="0"/>
                <a:cs typeface="Arial" panose="020B0604020202020204" pitchFamily="34" charset="0"/>
              </a:rPr>
            </a:br>
            <a:r>
              <a:rPr lang="da-DK" altLang="da-DK" sz="900" b="1" noProof="1">
                <a:solidFill>
                  <a:schemeClr val="tx1"/>
                </a:solidFill>
                <a:latin typeface="Arial" panose="020B0604020202020204" pitchFamily="34" charset="0"/>
                <a:cs typeface="Arial" panose="020B0604020202020204" pitchFamily="34" charset="0"/>
              </a:rPr>
              <a:t>Forøg</a:t>
            </a:r>
            <a:r>
              <a:rPr lang="da-DK" altLang="da-DK" sz="900" b="0" noProof="1">
                <a:solidFill>
                  <a:schemeClr val="tx1"/>
                </a:solidFill>
                <a:latin typeface="Arial" panose="020B0604020202020204" pitchFamily="34" charset="0"/>
                <a:cs typeface="Arial" panose="020B0604020202020204" pitchFamily="34" charset="0"/>
              </a:rPr>
              <a:t> og </a:t>
            </a:r>
            <a:r>
              <a:rPr lang="da-DK" altLang="da-DK" sz="900" b="1" noProof="1">
                <a:solidFill>
                  <a:schemeClr val="tx1"/>
                </a:solidFill>
                <a:latin typeface="Arial" panose="020B0604020202020204" pitchFamily="34" charset="0"/>
                <a:cs typeface="Arial" panose="020B0604020202020204" pitchFamily="34" charset="0"/>
              </a:rPr>
              <a:t>Formindsk</a:t>
            </a:r>
            <a:r>
              <a:rPr lang="da-DK" altLang="da-DK" sz="900" b="0" noProof="1">
                <a:solidFill>
                  <a:schemeClr val="tx1"/>
                </a:solidFill>
                <a:latin typeface="Arial" panose="020B0604020202020204" pitchFamily="34" charset="0"/>
                <a:cs typeface="Arial" panose="020B0604020202020204" pitchFamily="34" charset="0"/>
              </a:rPr>
              <a:t> listeniveau bruges</a:t>
            </a:r>
          </a:p>
          <a:p>
            <a:pPr eaLnBrk="1" hangingPunct="1">
              <a:spcBef>
                <a:spcPts val="1200"/>
              </a:spcBef>
              <a:spcAft>
                <a:spcPts val="600"/>
              </a:spcAft>
              <a:defRPr/>
            </a:pPr>
            <a:r>
              <a:rPr lang="da-DK" sz="1000" b="1" noProof="1">
                <a:solidFill>
                  <a:schemeClr val="tx1"/>
                </a:solidFill>
                <a:latin typeface="Arial" panose="020B0604020202020204" pitchFamily="34" charset="0"/>
                <a:cs typeface="Arial" panose="020B0604020202020204" pitchFamily="34" charset="0"/>
              </a:rPr>
              <a:t>Brug layouts</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1. </a:t>
            </a:r>
            <a:r>
              <a:rPr lang="da-DK" altLang="da-DK" sz="900" b="0" noProof="1">
                <a:solidFill>
                  <a:schemeClr val="tx1"/>
                </a:solidFill>
                <a:latin typeface="Arial" panose="020B0604020202020204" pitchFamily="34" charset="0"/>
                <a:cs typeface="Arial" panose="020B0604020202020204" pitchFamily="34" charset="0"/>
              </a:rPr>
              <a:t>Klik på fanen </a:t>
            </a:r>
            <a:r>
              <a:rPr lang="da-DK" altLang="da-DK" sz="900" b="1" noProof="1">
                <a:solidFill>
                  <a:schemeClr val="tx1"/>
                </a:solidFill>
                <a:latin typeface="Arial" panose="020B0604020202020204" pitchFamily="34" charset="0"/>
                <a:cs typeface="Arial" panose="020B0604020202020204" pitchFamily="34" charset="0"/>
              </a:rPr>
              <a:t>Hjem</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2. </a:t>
            </a:r>
            <a:r>
              <a:rPr lang="da-DK" altLang="da-DK" sz="900" b="0" noProof="1">
                <a:solidFill>
                  <a:schemeClr val="tx1"/>
                </a:solidFill>
                <a:latin typeface="Arial" panose="020B0604020202020204" pitchFamily="34" charset="0"/>
                <a:cs typeface="Arial" panose="020B0604020202020204" pitchFamily="34" charset="0"/>
              </a:rPr>
              <a:t>Klik på menupunktet </a:t>
            </a:r>
            <a:r>
              <a:rPr lang="da-DK" altLang="da-DK" sz="900" b="1" noProof="1">
                <a:solidFill>
                  <a:schemeClr val="tx1"/>
                </a:solidFill>
                <a:latin typeface="Arial" panose="020B0604020202020204" pitchFamily="34" charset="0"/>
                <a:cs typeface="Arial" panose="020B0604020202020204" pitchFamily="34" charset="0"/>
              </a:rPr>
              <a:t>Nyt Slide </a:t>
            </a:r>
            <a:r>
              <a:rPr lang="da-DK" altLang="da-DK" sz="900" b="0" noProof="1">
                <a:solidFill>
                  <a:schemeClr val="tx1"/>
                </a:solidFill>
                <a:latin typeface="Arial" panose="020B0604020202020204" pitchFamily="34" charset="0"/>
                <a:cs typeface="Arial" panose="020B0604020202020204" pitchFamily="34" charset="0"/>
              </a:rPr>
              <a:t>for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at indsætte nyt slide</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3. </a:t>
            </a:r>
            <a:r>
              <a:rPr lang="da-DK" altLang="da-DK" sz="900" b="0" noProof="1">
                <a:solidFill>
                  <a:schemeClr val="tx1"/>
                </a:solidFill>
                <a:latin typeface="Arial" panose="020B0604020202020204" pitchFamily="34" charset="0"/>
                <a:cs typeface="Arial" panose="020B0604020202020204" pitchFamily="34" charset="0"/>
              </a:rPr>
              <a:t>Vælg </a:t>
            </a:r>
            <a:r>
              <a:rPr lang="da-DK" altLang="da-DK" sz="900" b="1" noProof="1">
                <a:solidFill>
                  <a:schemeClr val="tx1"/>
                </a:solidFill>
                <a:latin typeface="Arial" panose="020B0604020202020204" pitchFamily="34" charset="0"/>
                <a:cs typeface="Arial" panose="020B0604020202020204" pitchFamily="34" charset="0"/>
              </a:rPr>
              <a:t>Layout</a:t>
            </a:r>
            <a:r>
              <a:rPr lang="da-DK" altLang="da-DK" sz="900" b="0" noProof="1">
                <a:solidFill>
                  <a:schemeClr val="tx1"/>
                </a:solidFill>
                <a:latin typeface="Arial" panose="020B0604020202020204" pitchFamily="34" charset="0"/>
                <a:cs typeface="Arial" panose="020B0604020202020204" pitchFamily="34" charset="0"/>
              </a:rPr>
              <a:t> for at ændre dit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nuværende layout til et alternativt</a:t>
            </a:r>
          </a:p>
          <a:p>
            <a:pPr fontAlgn="auto">
              <a:spcBef>
                <a:spcPts val="1200"/>
              </a:spcBef>
              <a:spcAft>
                <a:spcPts val="600"/>
              </a:spcAft>
              <a:buFont typeface="+mj-lt"/>
              <a:buNone/>
              <a:defRPr/>
            </a:pPr>
            <a:r>
              <a:rPr lang="da-DK" sz="1000" b="1" noProof="1">
                <a:solidFill>
                  <a:schemeClr val="tx1"/>
                </a:solidFill>
                <a:latin typeface="Arial" panose="020B0604020202020204" pitchFamily="34" charset="0"/>
                <a:cs typeface="Arial" panose="020B0604020202020204" pitchFamily="34" charset="0"/>
              </a:rPr>
              <a:t>Nulstil slide</a:t>
            </a:r>
          </a:p>
          <a:p>
            <a:pPr marL="0" marR="0" indent="0" algn="l" defTabSz="914400" rtl="0" eaLnBrk="1" fontAlgn="auto" latinLnBrk="0" hangingPunct="1">
              <a:lnSpc>
                <a:spcPct val="100000"/>
              </a:lnSpc>
              <a:spcBef>
                <a:spcPts val="0"/>
              </a:spcBef>
              <a:spcAft>
                <a:spcPts val="600"/>
              </a:spcAft>
              <a:buClrTx/>
              <a:buSzTx/>
              <a:buFont typeface="+mj-lt"/>
              <a:buNone/>
              <a:tabLst/>
              <a:defRPr/>
            </a:pPr>
            <a:r>
              <a:rPr lang="da-DK" altLang="da-DK" sz="900" b="1" noProof="1">
                <a:solidFill>
                  <a:schemeClr val="tx1"/>
                </a:solidFill>
                <a:latin typeface="Arial" panose="020B0604020202020204" pitchFamily="34" charset="0"/>
                <a:cs typeface="Arial" panose="020B0604020202020204" pitchFamily="34" charset="0"/>
              </a:rPr>
              <a:t>1. </a:t>
            </a:r>
            <a:r>
              <a:rPr lang="da-DK" altLang="da-DK" sz="900" b="0" noProof="1">
                <a:solidFill>
                  <a:schemeClr val="tx1"/>
                </a:solidFill>
                <a:latin typeface="Arial" panose="020B0604020202020204" pitchFamily="34" charset="0"/>
                <a:cs typeface="Arial" panose="020B0604020202020204" pitchFamily="34" charset="0"/>
              </a:rPr>
              <a:t>Klik på fanen </a:t>
            </a:r>
            <a:r>
              <a:rPr lang="da-DK" altLang="da-DK" sz="900" b="1" noProof="1">
                <a:solidFill>
                  <a:schemeClr val="tx1"/>
                </a:solidFill>
                <a:latin typeface="Arial" panose="020B0604020202020204" pitchFamily="34" charset="0"/>
                <a:cs typeface="Arial" panose="020B0604020202020204" pitchFamily="34" charset="0"/>
              </a:rPr>
              <a:t>Hjem</a:t>
            </a:r>
          </a:p>
          <a:p>
            <a:pPr marL="0" marR="0" indent="0" algn="l" defTabSz="914400" rtl="0" eaLnBrk="1" fontAlgn="auto" latinLnBrk="0" hangingPunct="1">
              <a:lnSpc>
                <a:spcPct val="100000"/>
              </a:lnSpc>
              <a:spcBef>
                <a:spcPts val="0"/>
              </a:spcBef>
              <a:spcAft>
                <a:spcPts val="600"/>
              </a:spcAft>
              <a:buClrTx/>
              <a:buSzTx/>
              <a:buFont typeface="+mj-lt"/>
              <a:buNone/>
              <a:tabLst/>
              <a:defRPr/>
            </a:pPr>
            <a:r>
              <a:rPr lang="da-DK" altLang="da-DK" sz="900" b="1" noProof="1">
                <a:solidFill>
                  <a:schemeClr val="tx1"/>
                </a:solidFill>
                <a:latin typeface="Arial" panose="020B0604020202020204" pitchFamily="34" charset="0"/>
                <a:cs typeface="Arial" panose="020B0604020202020204" pitchFamily="34" charset="0"/>
              </a:rPr>
              <a:t>2. </a:t>
            </a:r>
            <a:r>
              <a:rPr lang="da-DK" altLang="da-DK" sz="900" b="0" noProof="1">
                <a:solidFill>
                  <a:schemeClr val="tx1"/>
                </a:solidFill>
                <a:latin typeface="Arial" panose="020B0604020202020204" pitchFamily="34" charset="0"/>
                <a:cs typeface="Arial" panose="020B0604020202020204" pitchFamily="34" charset="0"/>
              </a:rPr>
              <a:t>Vælg </a:t>
            </a:r>
            <a:r>
              <a:rPr lang="da-DK" altLang="da-DK" sz="900" b="1" noProof="1">
                <a:solidFill>
                  <a:schemeClr val="tx1"/>
                </a:solidFill>
                <a:latin typeface="Arial" panose="020B0604020202020204" pitchFamily="34" charset="0"/>
                <a:cs typeface="Arial" panose="020B0604020202020204" pitchFamily="34" charset="0"/>
              </a:rPr>
              <a:t>Nulstil</a:t>
            </a:r>
            <a:r>
              <a:rPr lang="da-DK" altLang="da-DK" sz="900" b="0" noProof="1">
                <a:solidFill>
                  <a:schemeClr val="tx1"/>
                </a:solidFill>
                <a:latin typeface="Arial" panose="020B0604020202020204" pitchFamily="34" charset="0"/>
                <a:cs typeface="Arial" panose="020B0604020202020204" pitchFamily="34" charset="0"/>
              </a:rPr>
              <a:t> for at nulstille placering, størrelse og formatering af pladsholdere til layoutets oprindelige design </a:t>
            </a:r>
          </a:p>
          <a:p>
            <a:pPr eaLnBrk="1" hangingPunct="1">
              <a:spcAft>
                <a:spcPts val="600"/>
              </a:spcAft>
              <a:defRPr/>
            </a:pPr>
            <a:endParaRPr lang="da-DK" sz="900" b="1" noProof="1">
              <a:solidFill>
                <a:schemeClr val="tx1"/>
              </a:solidFill>
              <a:latin typeface="Arial" panose="020B0604020202020204" pitchFamily="34" charset="0"/>
              <a:cs typeface="Arial" panose="020B0604020202020204" pitchFamily="34" charset="0"/>
            </a:endParaRPr>
          </a:p>
          <a:p>
            <a:pPr eaLnBrk="1" hangingPunct="1">
              <a:spcAft>
                <a:spcPts val="240"/>
              </a:spcAft>
              <a:defRPr/>
            </a:pPr>
            <a:endParaRPr lang="da-DK" sz="900" noProof="1">
              <a:solidFill>
                <a:schemeClr val="tx1"/>
              </a:solidFill>
              <a:latin typeface="Arial" panose="020B0604020202020204" pitchFamily="34" charset="0"/>
              <a:cs typeface="Arial" panose="020B0604020202020204" pitchFamily="34" charset="0"/>
            </a:endParaRPr>
          </a:p>
        </p:txBody>
      </p:sp>
      <p:sp>
        <p:nvSpPr>
          <p:cNvPr id="21" name="Text Box 3"/>
          <p:cNvSpPr txBox="1">
            <a:spLocks noChangeArrowheads="1"/>
          </p:cNvSpPr>
          <p:nvPr userDrawn="1"/>
        </p:nvSpPr>
        <p:spPr bwMode="auto">
          <a:xfrm>
            <a:off x="4498494" y="1833789"/>
            <a:ext cx="2160798" cy="258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defRPr/>
            </a:pPr>
            <a:r>
              <a:rPr lang="da-DK" sz="1000" b="1" noProof="1">
                <a:solidFill>
                  <a:schemeClr val="tx1"/>
                </a:solidFill>
                <a:latin typeface="Arial" panose="020B0604020202020204" pitchFamily="34" charset="0"/>
                <a:cs typeface="Arial" panose="020B0604020202020204" pitchFamily="34" charset="0"/>
              </a:rPr>
              <a:t>Indsæt billede</a:t>
            </a:r>
          </a:p>
          <a:p>
            <a:pPr eaLnBrk="1" hangingPunct="1">
              <a:spcAft>
                <a:spcPts val="600"/>
              </a:spcAft>
              <a:defRPr/>
            </a:pPr>
            <a:r>
              <a:rPr lang="da-DK" altLang="da-DK" sz="900" b="0" noProof="1">
                <a:solidFill>
                  <a:schemeClr val="tx1"/>
                </a:solidFill>
                <a:latin typeface="Arial" panose="020B0604020202020204" pitchFamily="34" charset="0"/>
                <a:cs typeface="Arial" panose="020B0604020202020204" pitchFamily="34" charset="0"/>
              </a:rPr>
              <a:t>På slides med billedpladsholder,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klik på ikonet og vælg </a:t>
            </a:r>
            <a:r>
              <a:rPr lang="da-DK" altLang="da-DK" sz="900" b="1" noProof="1">
                <a:solidFill>
                  <a:schemeClr val="tx1"/>
                </a:solidFill>
                <a:latin typeface="Arial" panose="020B0604020202020204" pitchFamily="34" charset="0"/>
                <a:cs typeface="Arial" panose="020B0604020202020204" pitchFamily="34" charset="0"/>
              </a:rPr>
              <a:t>Indsæt</a:t>
            </a:r>
          </a:p>
          <a:p>
            <a:pPr eaLnBrk="1" hangingPunct="1">
              <a:spcBef>
                <a:spcPts val="1200"/>
              </a:spcBef>
              <a:spcAft>
                <a:spcPts val="600"/>
              </a:spcAft>
              <a:defRPr/>
            </a:pPr>
            <a:r>
              <a:rPr lang="da-DK" sz="1000" b="1" noProof="1">
                <a:solidFill>
                  <a:schemeClr val="tx1"/>
                </a:solidFill>
                <a:latin typeface="Arial" panose="020B0604020202020204" pitchFamily="34" charset="0"/>
                <a:cs typeface="Arial" panose="020B0604020202020204" pitchFamily="34" charset="0"/>
              </a:rPr>
              <a:t>Beskær billede</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1. </a:t>
            </a:r>
            <a:r>
              <a:rPr lang="da-DK" altLang="da-DK" sz="900" b="0" noProof="1">
                <a:solidFill>
                  <a:schemeClr val="tx1"/>
                </a:solidFill>
                <a:latin typeface="Arial" panose="020B0604020202020204" pitchFamily="34" charset="0"/>
                <a:cs typeface="Arial" panose="020B0604020202020204" pitchFamily="34" charset="0"/>
              </a:rPr>
              <a:t>Klik </a:t>
            </a:r>
            <a:r>
              <a:rPr lang="da-DK" altLang="da-DK" sz="900" b="1" noProof="1">
                <a:solidFill>
                  <a:schemeClr val="tx1"/>
                </a:solidFill>
                <a:latin typeface="Arial" panose="020B0604020202020204" pitchFamily="34" charset="0"/>
                <a:cs typeface="Arial" panose="020B0604020202020204" pitchFamily="34" charset="0"/>
              </a:rPr>
              <a:t>Beskær</a:t>
            </a:r>
            <a:r>
              <a:rPr lang="da-DK" altLang="da-DK" sz="900" b="0" noProof="1">
                <a:solidFill>
                  <a:schemeClr val="tx1"/>
                </a:solidFill>
                <a:latin typeface="Arial" panose="020B0604020202020204" pitchFamily="34" charset="0"/>
                <a:cs typeface="Arial" panose="020B0604020202020204" pitchFamily="34" charset="0"/>
              </a:rPr>
              <a:t> for at ændre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billedets fokus/størrelse</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2. </a:t>
            </a:r>
            <a:r>
              <a:rPr lang="da-DK" altLang="da-DK" sz="900" b="0" noProof="1">
                <a:solidFill>
                  <a:schemeClr val="tx1"/>
                </a:solidFill>
                <a:latin typeface="Arial" panose="020B0604020202020204" pitchFamily="34" charset="0"/>
                <a:cs typeface="Arial" panose="020B0604020202020204" pitchFamily="34" charset="0"/>
              </a:rPr>
              <a:t>Ønsker du at skalere billedet, så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hold </a:t>
            </a:r>
            <a:r>
              <a:rPr lang="da-DK" altLang="da-DK" sz="900" b="1" noProof="1">
                <a:solidFill>
                  <a:schemeClr val="tx1"/>
                </a:solidFill>
                <a:latin typeface="Arial" panose="020B0604020202020204" pitchFamily="34" charset="0"/>
                <a:cs typeface="Arial" panose="020B0604020202020204" pitchFamily="34" charset="0"/>
              </a:rPr>
              <a:t>SHIFT</a:t>
            </a:r>
            <a:r>
              <a:rPr lang="da-DK" altLang="da-DK" sz="900" b="0" noProof="1">
                <a:solidFill>
                  <a:schemeClr val="tx1"/>
                </a:solidFill>
                <a:latin typeface="Arial" panose="020B0604020202020204" pitchFamily="34" charset="0"/>
                <a:cs typeface="Arial" panose="020B0604020202020204" pitchFamily="34" charset="0"/>
              </a:rPr>
              <a:t>-knappen nede, mens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du trækker i billedets hjørner</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Tips: </a:t>
            </a:r>
            <a:r>
              <a:rPr lang="da-DK" altLang="da-DK" sz="900" b="0" noProof="1">
                <a:solidFill>
                  <a:schemeClr val="tx1"/>
                </a:solidFill>
                <a:latin typeface="Arial" panose="020B0604020202020204" pitchFamily="34" charset="0"/>
                <a:cs typeface="Arial" panose="020B0604020202020204" pitchFamily="34" charset="0"/>
              </a:rPr>
              <a:t>Hvis du sletter billedet og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indsætter et nyt, kan billedet lægge </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sig foran tekst og grafik. Hvis dette sker, højreklik på billedet og vælg </a:t>
            </a:r>
            <a:r>
              <a:rPr lang="da-DK" altLang="da-DK" sz="900" b="1" noProof="1">
                <a:solidFill>
                  <a:schemeClr val="tx1"/>
                </a:solidFill>
                <a:latin typeface="Arial" panose="020B0604020202020204" pitchFamily="34" charset="0"/>
                <a:cs typeface="Arial" panose="020B0604020202020204" pitchFamily="34" charset="0"/>
              </a:rPr>
              <a:t>Placer bagest</a:t>
            </a:r>
          </a:p>
        </p:txBody>
      </p:sp>
      <p:sp>
        <p:nvSpPr>
          <p:cNvPr id="25" name="Text Box 4"/>
          <p:cNvSpPr txBox="1">
            <a:spLocks noChangeArrowheads="1"/>
          </p:cNvSpPr>
          <p:nvPr userDrawn="1"/>
        </p:nvSpPr>
        <p:spPr bwMode="auto">
          <a:xfrm>
            <a:off x="7925239" y="1815926"/>
            <a:ext cx="2358243" cy="369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defRPr/>
            </a:pPr>
            <a:r>
              <a:rPr lang="da-DK" sz="1000" b="1" noProof="1">
                <a:solidFill>
                  <a:schemeClr val="tx1"/>
                </a:solidFill>
                <a:latin typeface="Arial" panose="020B0604020202020204" pitchFamily="34" charset="0"/>
                <a:cs typeface="Arial" panose="020B0604020202020204" pitchFamily="34" charset="0"/>
              </a:rPr>
              <a:t>For at justere sidenummerering, </a:t>
            </a:r>
            <a:br>
              <a:rPr lang="da-DK" sz="1000" b="1" noProof="1">
                <a:solidFill>
                  <a:schemeClr val="tx1"/>
                </a:solidFill>
                <a:latin typeface="Arial" panose="020B0604020202020204" pitchFamily="34" charset="0"/>
                <a:cs typeface="Arial" panose="020B0604020202020204" pitchFamily="34" charset="0"/>
              </a:rPr>
            </a:br>
            <a:r>
              <a:rPr lang="da-DK" sz="1000" b="1" noProof="1">
                <a:solidFill>
                  <a:schemeClr val="tx1"/>
                </a:solidFill>
                <a:latin typeface="Arial" panose="020B0604020202020204" pitchFamily="34" charset="0"/>
                <a:cs typeface="Arial" panose="020B0604020202020204" pitchFamily="34" charset="0"/>
              </a:rPr>
              <a:t>dato og sidefod</a:t>
            </a:r>
          </a:p>
          <a:p>
            <a:pPr marL="0" marR="0" lvl="0" indent="0" algn="l" defTabSz="914400" rtl="0" eaLnBrk="1" fontAlgn="auto" latinLnBrk="0" hangingPunct="1">
              <a:lnSpc>
                <a:spcPct val="100000"/>
              </a:lnSpc>
              <a:spcBef>
                <a:spcPts val="0"/>
              </a:spcBef>
              <a:spcAft>
                <a:spcPts val="600"/>
              </a:spcAft>
              <a:buClrTx/>
              <a:buSzTx/>
              <a:buFontTx/>
              <a:buNone/>
              <a:tabLst/>
              <a:defRPr/>
            </a:pPr>
            <a:r>
              <a:rPr lang="da-DK" altLang="da-DK" sz="900" b="0" noProof="1">
                <a:solidFill>
                  <a:schemeClr val="tx1"/>
                </a:solidFill>
                <a:latin typeface="Arial" panose="020B0604020202020204" pitchFamily="34" charset="0"/>
                <a:cs typeface="Arial" panose="020B0604020202020204" pitchFamily="34" charset="0"/>
              </a:rPr>
              <a:t>Gør dette som</a:t>
            </a:r>
            <a:r>
              <a:rPr lang="da-DK" altLang="da-DK" sz="900" b="0" baseline="0" noProof="1">
                <a:solidFill>
                  <a:schemeClr val="tx1"/>
                </a:solidFill>
                <a:latin typeface="Arial" panose="020B0604020202020204" pitchFamily="34" charset="0"/>
                <a:cs typeface="Arial" panose="020B0604020202020204" pitchFamily="34" charset="0"/>
              </a:rPr>
              <a:t> det sidste i din præsentation, så det slår igennem på alle slides</a:t>
            </a:r>
            <a:endParaRPr lang="da-DK" sz="900" b="1" noProof="1">
              <a:solidFill>
                <a:schemeClr val="tx1"/>
              </a:solidFill>
              <a:latin typeface="Arial" panose="020B0604020202020204" pitchFamily="34" charset="0"/>
              <a:cs typeface="Arial" panose="020B0604020202020204" pitchFamily="34" charset="0"/>
            </a:endParaRP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1. </a:t>
            </a:r>
            <a:r>
              <a:rPr lang="da-DK" altLang="da-DK" sz="900" b="0" noProof="1">
                <a:solidFill>
                  <a:schemeClr val="tx1"/>
                </a:solidFill>
                <a:latin typeface="Arial" panose="020B0604020202020204" pitchFamily="34" charset="0"/>
                <a:cs typeface="Arial" panose="020B0604020202020204" pitchFamily="34" charset="0"/>
              </a:rPr>
              <a:t>Klik på fanen </a:t>
            </a:r>
            <a:r>
              <a:rPr lang="da-DK" altLang="da-DK" sz="900" b="1" noProof="1">
                <a:solidFill>
                  <a:schemeClr val="tx1"/>
                </a:solidFill>
                <a:latin typeface="Arial" panose="020B0604020202020204" pitchFamily="34" charset="0"/>
                <a:cs typeface="Arial" panose="020B0604020202020204" pitchFamily="34" charset="0"/>
              </a:rPr>
              <a:t>Indsæt</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2. </a:t>
            </a:r>
            <a:r>
              <a:rPr lang="da-DK" altLang="da-DK" sz="900" b="0" noProof="1">
                <a:solidFill>
                  <a:schemeClr val="tx1"/>
                </a:solidFill>
                <a:latin typeface="Arial" panose="020B0604020202020204" pitchFamily="34" charset="0"/>
                <a:cs typeface="Arial" panose="020B0604020202020204" pitchFamily="34" charset="0"/>
              </a:rPr>
              <a:t>Klik </a:t>
            </a:r>
            <a:r>
              <a:rPr lang="da-DK" altLang="da-DK" sz="900" b="1" noProof="1">
                <a:solidFill>
                  <a:schemeClr val="tx1"/>
                </a:solidFill>
                <a:latin typeface="Arial" panose="020B0604020202020204" pitchFamily="34" charset="0"/>
                <a:cs typeface="Arial" panose="020B0604020202020204" pitchFamily="34" charset="0"/>
              </a:rPr>
              <a:t>Sidehoved og Sidef</a:t>
            </a:r>
            <a:r>
              <a:rPr lang="da-DK" altLang="da-DK" sz="900" b="0" noProof="1">
                <a:solidFill>
                  <a:schemeClr val="tx1"/>
                </a:solidFill>
                <a:latin typeface="Arial" panose="020B0604020202020204" pitchFamily="34" charset="0"/>
                <a:cs typeface="Arial" panose="020B0604020202020204" pitchFamily="34" charset="0"/>
              </a:rPr>
              <a:t>od</a:t>
            </a:r>
            <a:br>
              <a:rPr lang="da-DK" altLang="da-DK" sz="900" b="0" noProof="1">
                <a:solidFill>
                  <a:schemeClr val="tx1"/>
                </a:solidFill>
                <a:latin typeface="Arial" panose="020B0604020202020204" pitchFamily="34" charset="0"/>
                <a:cs typeface="Arial" panose="020B0604020202020204" pitchFamily="34" charset="0"/>
              </a:rPr>
            </a:br>
            <a:r>
              <a:rPr lang="da-DK" altLang="da-DK" sz="900" b="0" noProof="1">
                <a:solidFill>
                  <a:schemeClr val="tx1"/>
                </a:solidFill>
                <a:latin typeface="Arial" panose="020B0604020202020204" pitchFamily="34" charset="0"/>
                <a:cs typeface="Arial" panose="020B0604020202020204" pitchFamily="34" charset="0"/>
              </a:rPr>
              <a:t>(indtast evt. tekst i sidefod)</a:t>
            </a:r>
          </a:p>
          <a:p>
            <a:pPr eaLnBrk="1" hangingPunct="1">
              <a:spcAft>
                <a:spcPts val="600"/>
              </a:spcAft>
              <a:defRPr/>
            </a:pPr>
            <a:r>
              <a:rPr lang="da-DK" altLang="da-DK" sz="900" b="0" noProof="1">
                <a:solidFill>
                  <a:schemeClr val="tx1"/>
                </a:solidFill>
                <a:latin typeface="Arial" panose="020B0604020202020204" pitchFamily="34" charset="0"/>
                <a:cs typeface="Arial" panose="020B0604020202020204" pitchFamily="34" charset="0"/>
              </a:rPr>
              <a:t>Vælg </a:t>
            </a:r>
            <a:r>
              <a:rPr lang="da-DK" altLang="da-DK" sz="900" b="1" noProof="1">
                <a:solidFill>
                  <a:schemeClr val="tx1"/>
                </a:solidFill>
                <a:latin typeface="Arial" panose="020B0604020202020204" pitchFamily="34" charset="0"/>
                <a:cs typeface="Arial" panose="020B0604020202020204" pitchFamily="34" charset="0"/>
              </a:rPr>
              <a:t>Anvend på alle </a:t>
            </a:r>
            <a:r>
              <a:rPr lang="da-DK" altLang="da-DK" sz="900" b="0" noProof="1">
                <a:solidFill>
                  <a:schemeClr val="tx1"/>
                </a:solidFill>
                <a:latin typeface="Arial" panose="020B0604020202020204" pitchFamily="34" charset="0"/>
                <a:cs typeface="Arial" panose="020B0604020202020204" pitchFamily="34" charset="0"/>
              </a:rPr>
              <a:t>eller </a:t>
            </a:r>
            <a:r>
              <a:rPr lang="da-DK" altLang="da-DK" sz="900" b="1" noProof="1">
                <a:solidFill>
                  <a:schemeClr val="tx1"/>
                </a:solidFill>
                <a:latin typeface="Arial" panose="020B0604020202020204" pitchFamily="34" charset="0"/>
                <a:cs typeface="Arial" panose="020B0604020202020204" pitchFamily="34" charset="0"/>
              </a:rPr>
              <a:t>Anvend</a:t>
            </a:r>
            <a:r>
              <a:rPr lang="da-DK" altLang="da-DK" sz="900" b="0" noProof="1">
                <a:solidFill>
                  <a:schemeClr val="tx1"/>
                </a:solidFill>
                <a:latin typeface="Arial" panose="020B0604020202020204" pitchFamily="34" charset="0"/>
                <a:cs typeface="Arial" panose="020B0604020202020204" pitchFamily="34" charset="0"/>
              </a:rPr>
              <a:t> hvis det kun skal være på et enkelt slide</a:t>
            </a:r>
          </a:p>
          <a:p>
            <a:pPr eaLnBrk="1" hangingPunct="1">
              <a:spcBef>
                <a:spcPts val="1200"/>
              </a:spcBef>
              <a:spcAft>
                <a:spcPts val="600"/>
              </a:spcAft>
              <a:defRPr/>
            </a:pPr>
            <a:r>
              <a:rPr lang="da-DK" sz="1000" b="1" noProof="1">
                <a:solidFill>
                  <a:schemeClr val="tx1"/>
                </a:solidFill>
                <a:latin typeface="Arial" panose="020B0604020202020204" pitchFamily="34" charset="0"/>
                <a:cs typeface="Arial" panose="020B0604020202020204" pitchFamily="34" charset="0"/>
              </a:rPr>
              <a:t>Hjælpelinjer</a:t>
            </a:r>
          </a:p>
          <a:p>
            <a:pPr eaLnBrk="1" hangingPunct="1">
              <a:spcAft>
                <a:spcPts val="600"/>
              </a:spcAft>
              <a:defRPr/>
            </a:pPr>
            <a:r>
              <a:rPr lang="da-DK" altLang="da-DK" sz="900" b="0" noProof="1">
                <a:solidFill>
                  <a:schemeClr val="tx1"/>
                </a:solidFill>
                <a:latin typeface="Arial" panose="020B0604020202020204" pitchFamily="34" charset="0"/>
                <a:cs typeface="Arial" panose="020B0604020202020204" pitchFamily="34" charset="0"/>
              </a:rPr>
              <a:t>For at se hjælpelinjer</a:t>
            </a: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1. </a:t>
            </a:r>
            <a:r>
              <a:rPr lang="da-DK" altLang="da-DK" sz="900" b="0" noProof="1">
                <a:solidFill>
                  <a:schemeClr val="tx1"/>
                </a:solidFill>
                <a:latin typeface="Arial" panose="020B0604020202020204" pitchFamily="34" charset="0"/>
                <a:cs typeface="Arial" panose="020B0604020202020204" pitchFamily="34" charset="0"/>
              </a:rPr>
              <a:t>Klik på fanen </a:t>
            </a:r>
            <a:r>
              <a:rPr lang="da-DK" altLang="da-DK" sz="900" b="1" noProof="1">
                <a:solidFill>
                  <a:schemeClr val="tx1"/>
                </a:solidFill>
                <a:latin typeface="Arial" panose="020B0604020202020204" pitchFamily="34" charset="0"/>
                <a:cs typeface="Arial" panose="020B0604020202020204" pitchFamily="34" charset="0"/>
              </a:rPr>
              <a:t>Vis </a:t>
            </a:r>
            <a:r>
              <a:rPr lang="da-DK" altLang="da-DK" sz="900" b="0" noProof="1">
                <a:solidFill>
                  <a:schemeClr val="tx1"/>
                </a:solidFill>
                <a:latin typeface="Arial" panose="020B0604020202020204" pitchFamily="34" charset="0"/>
                <a:cs typeface="Arial" panose="020B0604020202020204" pitchFamily="34" charset="0"/>
              </a:rPr>
              <a:t>og sæt hak ved </a:t>
            </a:r>
            <a:r>
              <a:rPr lang="da-DK" altLang="da-DK" sz="900" b="1" noProof="1">
                <a:solidFill>
                  <a:schemeClr val="tx1"/>
                </a:solidFill>
                <a:latin typeface="Arial" panose="020B0604020202020204" pitchFamily="34" charset="0"/>
                <a:cs typeface="Arial" panose="020B0604020202020204" pitchFamily="34" charset="0"/>
              </a:rPr>
              <a:t>Hjælpelinjer</a:t>
            </a:r>
          </a:p>
          <a:p>
            <a:pPr eaLnBrk="1" hangingPunct="1">
              <a:spcAft>
                <a:spcPts val="600"/>
              </a:spcAft>
              <a:defRPr/>
            </a:pPr>
            <a:endParaRPr lang="da-DK" altLang="da-DK" sz="900" b="0" noProof="1">
              <a:solidFill>
                <a:schemeClr val="tx1"/>
              </a:solidFill>
              <a:latin typeface="Arial" panose="020B0604020202020204" pitchFamily="34" charset="0"/>
              <a:cs typeface="Arial" panose="020B0604020202020204" pitchFamily="34" charset="0"/>
            </a:endParaRPr>
          </a:p>
          <a:p>
            <a:pPr eaLnBrk="1" hangingPunct="1">
              <a:spcAft>
                <a:spcPts val="600"/>
              </a:spcAft>
              <a:defRPr/>
            </a:pPr>
            <a:r>
              <a:rPr lang="da-DK" altLang="da-DK" sz="900" b="1" noProof="1">
                <a:solidFill>
                  <a:schemeClr val="tx1"/>
                </a:solidFill>
                <a:latin typeface="Arial" panose="020B0604020202020204" pitchFamily="34" charset="0"/>
                <a:cs typeface="Arial" panose="020B0604020202020204" pitchFamily="34" charset="0"/>
              </a:rPr>
              <a:t>Tips: Alt + F9 </a:t>
            </a:r>
            <a:r>
              <a:rPr lang="da-DK" altLang="da-DK" sz="900" b="0" noProof="1">
                <a:solidFill>
                  <a:schemeClr val="tx1"/>
                </a:solidFill>
                <a:latin typeface="Arial" panose="020B0604020202020204" pitchFamily="34" charset="0"/>
                <a:cs typeface="Arial" panose="020B0604020202020204" pitchFamily="34" charset="0"/>
              </a:rPr>
              <a:t>for hurtig visning af hjælpelinjer</a:t>
            </a:r>
          </a:p>
          <a:p>
            <a:pPr eaLnBrk="1" hangingPunct="1">
              <a:spcAft>
                <a:spcPts val="600"/>
              </a:spcAft>
              <a:defRPr/>
            </a:pPr>
            <a:endParaRPr lang="da-DK" altLang="da-DK" sz="900" b="0" noProof="1">
              <a:solidFill>
                <a:schemeClr val="tx1"/>
              </a:solidFill>
              <a:latin typeface="Arial" panose="020B0604020202020204" pitchFamily="34" charset="0"/>
              <a:cs typeface="Arial" panose="020B0604020202020204" pitchFamily="34" charset="0"/>
            </a:endParaRPr>
          </a:p>
        </p:txBody>
      </p:sp>
      <p:pic>
        <p:nvPicPr>
          <p:cNvPr id="28" name="1 Forøg formindsk"/>
          <p:cNvPicPr>
            <a:picLocks noChangeAspect="1"/>
          </p:cNvPicPr>
          <p:nvPr userDrawn="1"/>
        </p:nvPicPr>
        <p:blipFill>
          <a:blip r:embed="rId2"/>
          <a:stretch>
            <a:fillRect/>
          </a:stretch>
        </p:blipFill>
        <p:spPr>
          <a:xfrm>
            <a:off x="2700549" y="2877130"/>
            <a:ext cx="549328" cy="285228"/>
          </a:xfrm>
          <a:prstGeom prst="rect">
            <a:avLst/>
          </a:prstGeom>
        </p:spPr>
      </p:pic>
      <p:pic>
        <p:nvPicPr>
          <p:cNvPr id="20" name="2 Ny slide"/>
          <p:cNvPicPr>
            <a:picLocks noChangeAspect="1"/>
          </p:cNvPicPr>
          <p:nvPr userDrawn="1"/>
        </p:nvPicPr>
        <p:blipFill rotWithShape="1">
          <a:blip r:embed="rId3"/>
          <a:srcRect l="2931" r="60888"/>
          <a:stretch/>
        </p:blipFill>
        <p:spPr>
          <a:xfrm>
            <a:off x="2714468" y="3538594"/>
            <a:ext cx="363713" cy="647461"/>
          </a:xfrm>
          <a:prstGeom prst="rect">
            <a:avLst/>
          </a:prstGeom>
        </p:spPr>
      </p:pic>
      <p:pic>
        <p:nvPicPr>
          <p:cNvPr id="16" name="3 Layout"/>
          <p:cNvPicPr>
            <a:picLocks noChangeAspect="1"/>
          </p:cNvPicPr>
          <p:nvPr userDrawn="1"/>
        </p:nvPicPr>
        <p:blipFill rotWithShape="1">
          <a:blip r:embed="rId3"/>
          <a:srcRect l="36944" r="2272" b="69429"/>
          <a:stretch/>
        </p:blipFill>
        <p:spPr>
          <a:xfrm>
            <a:off x="2729933" y="4208198"/>
            <a:ext cx="593368" cy="192211"/>
          </a:xfrm>
          <a:prstGeom prst="rect">
            <a:avLst/>
          </a:prstGeom>
        </p:spPr>
      </p:pic>
      <p:pic>
        <p:nvPicPr>
          <p:cNvPr id="24" name="4 Nulstil"/>
          <p:cNvPicPr>
            <a:picLocks noChangeAspect="1"/>
          </p:cNvPicPr>
          <p:nvPr userDrawn="1"/>
        </p:nvPicPr>
        <p:blipFill>
          <a:blip r:embed="rId4"/>
          <a:stretch>
            <a:fillRect/>
          </a:stretch>
        </p:blipFill>
        <p:spPr>
          <a:xfrm>
            <a:off x="2702636" y="5318642"/>
            <a:ext cx="547241" cy="197798"/>
          </a:xfrm>
          <a:prstGeom prst="rect">
            <a:avLst/>
          </a:prstGeom>
        </p:spPr>
      </p:pic>
      <p:pic>
        <p:nvPicPr>
          <p:cNvPr id="5" name="5 Indsæt billede"/>
          <p:cNvPicPr>
            <a:picLocks noChangeAspect="1"/>
          </p:cNvPicPr>
          <p:nvPr userDrawn="1"/>
        </p:nvPicPr>
        <p:blipFill>
          <a:blip r:embed="rId5"/>
          <a:stretch>
            <a:fillRect/>
          </a:stretch>
        </p:blipFill>
        <p:spPr>
          <a:xfrm>
            <a:off x="6425716" y="2075087"/>
            <a:ext cx="262151" cy="256054"/>
          </a:xfrm>
          <a:prstGeom prst="rect">
            <a:avLst/>
          </a:prstGeom>
        </p:spPr>
      </p:pic>
      <p:pic>
        <p:nvPicPr>
          <p:cNvPr id="23" name="6 Beskær"/>
          <p:cNvPicPr>
            <a:picLocks noChangeAspect="1"/>
          </p:cNvPicPr>
          <p:nvPr userDrawn="1"/>
        </p:nvPicPr>
        <p:blipFill>
          <a:blip r:embed="rId6"/>
          <a:stretch>
            <a:fillRect/>
          </a:stretch>
        </p:blipFill>
        <p:spPr>
          <a:xfrm>
            <a:off x="6406348" y="2748409"/>
            <a:ext cx="337400" cy="321707"/>
          </a:xfrm>
          <a:prstGeom prst="rect">
            <a:avLst/>
          </a:prstGeom>
        </p:spPr>
      </p:pic>
      <p:pic>
        <p:nvPicPr>
          <p:cNvPr id="2" name="7 Skalér billede"/>
          <p:cNvPicPr>
            <a:picLocks noChangeAspect="1"/>
          </p:cNvPicPr>
          <p:nvPr userDrawn="1"/>
        </p:nvPicPr>
        <p:blipFill>
          <a:blip r:embed="rId7"/>
          <a:stretch>
            <a:fillRect/>
          </a:stretch>
        </p:blipFill>
        <p:spPr>
          <a:xfrm>
            <a:off x="6384053" y="3242399"/>
            <a:ext cx="359695" cy="335309"/>
          </a:xfrm>
          <a:prstGeom prst="rect">
            <a:avLst/>
          </a:prstGeom>
        </p:spPr>
      </p:pic>
    </p:spTree>
    <p:extLst>
      <p:ext uri="{BB962C8B-B14F-4D97-AF65-F5344CB8AC3E}">
        <p14:creationId xmlns:p14="http://schemas.microsoft.com/office/powerpoint/2010/main" val="5432528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 og bille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C8C3E4E-BBDD-48E9-8B71-E6059F11396B}"/>
              </a:ext>
            </a:extLst>
          </p:cNvPr>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9">
            <a:extLst>
              <a:ext uri="{FF2B5EF4-FFF2-40B4-BE49-F238E27FC236}">
                <a16:creationId xmlns:a16="http://schemas.microsoft.com/office/drawing/2014/main" id="{14452CA0-426F-4CB6-9FD6-95786A854BFF}"/>
              </a:ext>
            </a:extLst>
          </p:cNvPr>
          <p:cNvSpPr>
            <a:spLocks noGrp="1"/>
          </p:cNvSpPr>
          <p:nvPr>
            <p:ph type="pic" sz="quarter" idx="21" hasCustomPrompt="1"/>
          </p:nvPr>
        </p:nvSpPr>
        <p:spPr>
          <a:xfrm>
            <a:off x="0" y="0"/>
            <a:ext cx="12192000" cy="6858000"/>
          </a:xfrm>
        </p:spPr>
        <p:txBody>
          <a:bodyPr lIns="0" tIns="1620000"/>
          <a:lstStyle>
            <a:lvl1pPr marL="0" indent="0" algn="ctr">
              <a:buNone/>
              <a:defRPr>
                <a:solidFill>
                  <a:schemeClr val="bg1"/>
                </a:solidFill>
              </a:defRPr>
            </a:lvl1pPr>
          </a:lstStyle>
          <a:p>
            <a:r>
              <a:rPr lang="da-DK"/>
              <a:t>Marker baggrund for indsætte billede</a:t>
            </a:r>
            <a:endParaRPr lang="da-DK" dirty="0"/>
          </a:p>
        </p:txBody>
      </p:sp>
      <p:sp>
        <p:nvSpPr>
          <p:cNvPr id="32" name="Rectangle 31">
            <a:extLst>
              <a:ext uri="{FF2B5EF4-FFF2-40B4-BE49-F238E27FC236}">
                <a16:creationId xmlns:a16="http://schemas.microsoft.com/office/drawing/2014/main" id="{3443C751-657A-44C9-873F-498B6CC2FDE1}"/>
              </a:ext>
            </a:extLst>
          </p:cNvPr>
          <p:cNvSpPr/>
          <p:nvPr userDrawn="1"/>
        </p:nvSpPr>
        <p:spPr>
          <a:xfrm>
            <a:off x="431611" y="0"/>
            <a:ext cx="11331764" cy="262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9" name="Text Placeholder 8">
            <a:extLst>
              <a:ext uri="{FF2B5EF4-FFF2-40B4-BE49-F238E27FC236}">
                <a16:creationId xmlns:a16="http://schemas.microsoft.com/office/drawing/2014/main" id="{E2FE88B3-205D-4832-9530-76BB01F70811}"/>
              </a:ext>
            </a:extLst>
          </p:cNvPr>
          <p:cNvSpPr>
            <a:spLocks noGrp="1"/>
          </p:cNvSpPr>
          <p:nvPr>
            <p:ph type="body" sz="quarter" idx="17"/>
          </p:nvPr>
        </p:nvSpPr>
        <p:spPr>
          <a:xfrm>
            <a:off x="434399" y="0"/>
            <a:ext cx="11328976" cy="262800"/>
          </a:xfrm>
          <a:solidFill>
            <a:schemeClr val="accent3"/>
          </a:solidFill>
        </p:spPr>
        <p:txBody>
          <a:bodyPr/>
          <a:lstStyle>
            <a:lvl1pPr marL="0" indent="0">
              <a:buNone/>
              <a:defRPr sz="100">
                <a:solidFill>
                  <a:schemeClr val="accent3"/>
                </a:solidFill>
              </a:defRPr>
            </a:lvl1pPr>
          </a:lstStyle>
          <a:p>
            <a:pPr lvl="0"/>
            <a:r>
              <a:rPr lang="da-DK" smtClean="0"/>
              <a:t>Rediger typografien i masterens</a:t>
            </a:r>
          </a:p>
        </p:txBody>
      </p:sp>
      <p:sp>
        <p:nvSpPr>
          <p:cNvPr id="2" name="Title 1"/>
          <p:cNvSpPr>
            <a:spLocks noGrp="1"/>
          </p:cNvSpPr>
          <p:nvPr>
            <p:ph type="ctrTitle"/>
          </p:nvPr>
        </p:nvSpPr>
        <p:spPr>
          <a:xfrm>
            <a:off x="1043492" y="2462526"/>
            <a:ext cx="8143200" cy="1609200"/>
          </a:xfrm>
        </p:spPr>
        <p:txBody>
          <a:bodyPr anchor="ctr" anchorCtr="0"/>
          <a:lstStyle>
            <a:lvl1pPr algn="l">
              <a:lnSpc>
                <a:spcPct val="100000"/>
              </a:lnSpc>
              <a:defRPr sz="4000">
                <a:solidFill>
                  <a:schemeClr val="bg1"/>
                </a:solidFill>
              </a:defRPr>
            </a:lvl1pPr>
          </a:lstStyle>
          <a:p>
            <a:r>
              <a:rPr lang="da-DK" smtClean="0"/>
              <a:t>Klik for at redigere i master</a:t>
            </a:r>
            <a:endParaRPr lang="da-DK" dirty="0"/>
          </a:p>
        </p:txBody>
      </p:sp>
      <p:sp>
        <p:nvSpPr>
          <p:cNvPr id="3" name="Subtitle 2"/>
          <p:cNvSpPr>
            <a:spLocks noGrp="1"/>
          </p:cNvSpPr>
          <p:nvPr>
            <p:ph type="subTitle" idx="1"/>
          </p:nvPr>
        </p:nvSpPr>
        <p:spPr>
          <a:xfrm>
            <a:off x="1043492" y="4446000"/>
            <a:ext cx="8143200" cy="1655762"/>
          </a:xfrm>
        </p:spPr>
        <p:txBody>
          <a:bodyPr/>
          <a:lstStyle>
            <a:lvl1pPr marL="0" indent="0" algn="l">
              <a:spcBef>
                <a:spcPts val="0"/>
              </a:spcBef>
              <a:buFont typeface="Arial" panose="020B0604020202020204" pitchFamily="34" charset="0"/>
              <a:buChar char="​"/>
              <a:defRPr sz="2000">
                <a:solidFill>
                  <a:schemeClr val="bg1"/>
                </a:solidFill>
              </a:defRPr>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smtClean="0"/>
              <a:t>Klik for at redigere undertiteltypografien i masteren</a:t>
            </a:r>
            <a:endParaRPr lang="da-DK" dirty="0"/>
          </a:p>
        </p:txBody>
      </p:sp>
      <p:sp>
        <p:nvSpPr>
          <p:cNvPr id="4" name="Date_DateCustomA"/>
          <p:cNvSpPr>
            <a:spLocks noGrp="1"/>
          </p:cNvSpPr>
          <p:nvPr>
            <p:ph type="dt" sz="half" idx="10"/>
          </p:nvPr>
        </p:nvSpPr>
        <p:spPr>
          <a:xfrm>
            <a:off x="9198001" y="805417"/>
            <a:ext cx="2559600" cy="115200"/>
          </a:xfrm>
        </p:spPr>
        <p:txBody>
          <a:bodyPr/>
          <a:lstStyle>
            <a:lvl1pPr marL="0" indent="0" algn="r">
              <a:buNone/>
              <a:defRPr sz="950" b="0">
                <a:solidFill>
                  <a:schemeClr val="bg1"/>
                </a:solidFill>
              </a:defRPr>
            </a:lvl1pPr>
          </a:lstStyle>
          <a:p>
            <a:endParaRPr lang="da-DK" dirty="0"/>
          </a:p>
        </p:txBody>
      </p:sp>
      <p:sp>
        <p:nvSpPr>
          <p:cNvPr id="27" name="Text Placeholder 26">
            <a:extLst>
              <a:ext uri="{FF2B5EF4-FFF2-40B4-BE49-F238E27FC236}">
                <a16:creationId xmlns:a16="http://schemas.microsoft.com/office/drawing/2014/main" id="{0F42AC1B-CBBF-4818-BF42-954F2EDF7F0A}"/>
              </a:ext>
            </a:extLst>
          </p:cNvPr>
          <p:cNvSpPr>
            <a:spLocks noGrp="1"/>
          </p:cNvSpPr>
          <p:nvPr userDrawn="1">
            <p:ph type="body" sz="quarter" idx="13" hasCustomPrompt="1"/>
          </p:nvPr>
        </p:nvSpPr>
        <p:spPr>
          <a:xfrm>
            <a:off x="9198000" y="651556"/>
            <a:ext cx="2559600" cy="115200"/>
          </a:xfrm>
        </p:spPr>
        <p:txBody>
          <a:bodyPr anchor="ctr" anchorCtr="0"/>
          <a:lstStyle>
            <a:lvl1pPr marL="0" indent="0" algn="r">
              <a:buNone/>
              <a:defRPr sz="950">
                <a:solidFill>
                  <a:schemeClr val="bg1"/>
                </a:solidFill>
              </a:defRPr>
            </a:lvl1pPr>
            <a:lvl2pPr marL="216000" indent="0">
              <a:buNone/>
              <a:defRPr sz="950"/>
            </a:lvl2pPr>
            <a:lvl3pPr>
              <a:buNone/>
              <a:defRPr sz="950"/>
            </a:lvl3pPr>
            <a:lvl4pPr>
              <a:buNone/>
              <a:defRPr sz="950"/>
            </a:lvl4pPr>
            <a:lvl5pPr>
              <a:buNone/>
              <a:defRPr sz="950"/>
            </a:lvl5pPr>
          </a:lstStyle>
          <a:p>
            <a:pPr lvl="0"/>
            <a:r>
              <a:rPr lang="da-DK" dirty="0"/>
              <a:t>Medarbejdertitel</a:t>
            </a:r>
          </a:p>
        </p:txBody>
      </p:sp>
      <p:sp>
        <p:nvSpPr>
          <p:cNvPr id="28" name="Text Placeholder 26">
            <a:extLst>
              <a:ext uri="{FF2B5EF4-FFF2-40B4-BE49-F238E27FC236}">
                <a16:creationId xmlns:a16="http://schemas.microsoft.com/office/drawing/2014/main" id="{E0607893-D19A-4D4E-A1A9-C9DCC253B678}"/>
              </a:ext>
            </a:extLst>
          </p:cNvPr>
          <p:cNvSpPr>
            <a:spLocks noGrp="1"/>
          </p:cNvSpPr>
          <p:nvPr userDrawn="1">
            <p:ph type="body" sz="quarter" idx="14" hasCustomPrompt="1"/>
          </p:nvPr>
        </p:nvSpPr>
        <p:spPr>
          <a:xfrm>
            <a:off x="9198000" y="497694"/>
            <a:ext cx="2559600" cy="115200"/>
          </a:xfrm>
        </p:spPr>
        <p:txBody>
          <a:bodyPr/>
          <a:lstStyle>
            <a:lvl1pPr marL="0" indent="0" algn="r">
              <a:buNone/>
              <a:defRPr sz="950" b="1">
                <a:solidFill>
                  <a:schemeClr val="bg1"/>
                </a:solidFill>
              </a:defRPr>
            </a:lvl1pPr>
            <a:lvl2pPr marL="216000" indent="0">
              <a:buNone/>
              <a:defRPr sz="950"/>
            </a:lvl2pPr>
            <a:lvl3pPr>
              <a:buNone/>
              <a:defRPr sz="950"/>
            </a:lvl3pPr>
            <a:lvl4pPr>
              <a:buNone/>
              <a:defRPr sz="950"/>
            </a:lvl4pPr>
            <a:lvl5pPr>
              <a:buNone/>
              <a:defRPr sz="950"/>
            </a:lvl5pPr>
          </a:lstStyle>
          <a:p>
            <a:pPr lvl="0"/>
            <a:r>
              <a:rPr lang="da-DK" dirty="0"/>
              <a:t>Navn Navnesen</a:t>
            </a:r>
          </a:p>
        </p:txBody>
      </p:sp>
      <p:sp>
        <p:nvSpPr>
          <p:cNvPr id="13" name="FLD_PresentationTitle" hidden="1">
            <a:extLst>
              <a:ext uri="{FF2B5EF4-FFF2-40B4-BE49-F238E27FC236}">
                <a16:creationId xmlns:a16="http://schemas.microsoft.com/office/drawing/2014/main" id="{C123D1A9-0767-483A-8225-65459EFEC53C}"/>
              </a:ext>
            </a:extLst>
          </p:cNvPr>
          <p:cNvSpPr>
            <a:spLocks noGrp="1"/>
          </p:cNvSpPr>
          <p:nvPr>
            <p:ph type="ftr" sz="quarter" idx="11"/>
          </p:nvPr>
        </p:nvSpPr>
        <p:spPr>
          <a:xfrm>
            <a:off x="0" y="6977369"/>
            <a:ext cx="0" cy="0"/>
          </a:xfrm>
        </p:spPr>
        <p:txBody>
          <a:bodyPr/>
          <a:lstStyle>
            <a:lvl1pPr algn="l">
              <a:defRPr sz="100">
                <a:solidFill>
                  <a:schemeClr val="bg1"/>
                </a:solidFill>
              </a:defRPr>
            </a:lvl1pPr>
          </a:lstStyle>
          <a:p>
            <a:r>
              <a:rPr lang="da-DK" dirty="0"/>
              <a:t>Præsentationstitel</a:t>
            </a:r>
          </a:p>
        </p:txBody>
      </p:sp>
      <p:sp>
        <p:nvSpPr>
          <p:cNvPr id="14" name="Slide Number Placeholder 5" hidden="1">
            <a:extLst>
              <a:ext uri="{FF2B5EF4-FFF2-40B4-BE49-F238E27FC236}">
                <a16:creationId xmlns:a16="http://schemas.microsoft.com/office/drawing/2014/main" id="{79797EBF-36A9-4B7E-9F87-8907DC9CBFAD}"/>
              </a:ext>
            </a:extLst>
          </p:cNvPr>
          <p:cNvSpPr>
            <a:spLocks noGrp="1"/>
          </p:cNvSpPr>
          <p:nvPr>
            <p:ph type="sldNum" sz="quarter" idx="12"/>
          </p:nvPr>
        </p:nvSpPr>
        <p:spPr>
          <a:xfrm>
            <a:off x="0" y="6977369"/>
            <a:ext cx="0" cy="0"/>
          </a:xfrm>
        </p:spPr>
        <p:txBody>
          <a:bodyPr/>
          <a:lstStyle>
            <a:lvl1pPr algn="l">
              <a:defRPr sz="100">
                <a:solidFill>
                  <a:schemeClr val="bg1"/>
                </a:solidFill>
              </a:defRPr>
            </a:lvl1pPr>
          </a:lstStyle>
          <a:p>
            <a:fld id="{24C8C45C-947F-4981-8B3F-4F32E973C901}" type="slidenum">
              <a:rPr lang="da-DK" smtClean="0"/>
              <a:pPr/>
              <a:t>‹nr.›</a:t>
            </a:fld>
            <a:endParaRPr lang="da-DK" dirty="0"/>
          </a:p>
        </p:txBody>
      </p:sp>
      <p:sp>
        <p:nvSpPr>
          <p:cNvPr id="20" name="Text Placeholder 8">
            <a:extLst>
              <a:ext uri="{FF2B5EF4-FFF2-40B4-BE49-F238E27FC236}">
                <a16:creationId xmlns:a16="http://schemas.microsoft.com/office/drawing/2014/main" id="{E6FBC98D-49B7-4509-923D-45CFDF8C5A00}"/>
              </a:ext>
            </a:extLst>
          </p:cNvPr>
          <p:cNvSpPr>
            <a:spLocks noGrp="1"/>
          </p:cNvSpPr>
          <p:nvPr>
            <p:ph type="body" sz="quarter" idx="18"/>
          </p:nvPr>
        </p:nvSpPr>
        <p:spPr>
          <a:xfrm>
            <a:off x="434399" y="6595200"/>
            <a:ext cx="11328976" cy="262800"/>
          </a:xfrm>
          <a:solidFill>
            <a:schemeClr val="tx2"/>
          </a:solidFill>
        </p:spPr>
        <p:txBody>
          <a:bodyPr/>
          <a:lstStyle>
            <a:lvl1pPr marL="0" indent="0">
              <a:buNone/>
              <a:defRPr sz="100">
                <a:solidFill>
                  <a:schemeClr val="tx2"/>
                </a:solidFill>
              </a:defRPr>
            </a:lvl1pPr>
          </a:lstStyle>
          <a:p>
            <a:pPr lvl="0"/>
            <a:r>
              <a:rPr lang="da-DK" smtClean="0"/>
              <a:t>Rediger typografien i masterens</a:t>
            </a:r>
          </a:p>
        </p:txBody>
      </p:sp>
      <p:pic>
        <p:nvPicPr>
          <p:cNvPr id="2050" name="Picture 2" descr="C:\Users\ibl\Desktop\PP skabelon\LOGOER\Det Nationale Forskingscenter for Arbejdsmiljo_NEG_RGB.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5118" t="33957" b="33022"/>
          <a:stretch/>
        </p:blipFill>
        <p:spPr bwMode="auto">
          <a:xfrm>
            <a:off x="210618" y="361741"/>
            <a:ext cx="3794937" cy="58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12855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og indhold A">
    <p:spTree>
      <p:nvGrpSpPr>
        <p:cNvPr id="1" name=""/>
        <p:cNvGrpSpPr/>
        <p:nvPr/>
      </p:nvGrpSpPr>
      <p:grpSpPr>
        <a:xfrm>
          <a:off x="0" y="0"/>
          <a:ext cx="0" cy="0"/>
          <a:chOff x="0" y="0"/>
          <a:chExt cx="0" cy="0"/>
        </a:xfrm>
      </p:grpSpPr>
      <p:sp>
        <p:nvSpPr>
          <p:cNvPr id="3" name="Content Placeholder 2"/>
          <p:cNvSpPr>
            <a:spLocks noGrp="1"/>
          </p:cNvSpPr>
          <p:nvPr>
            <p:ph idx="1"/>
          </p:nvPr>
        </p:nvSpPr>
        <p:spPr>
          <a:xfrm>
            <a:off x="427121" y="2051999"/>
            <a:ext cx="8748000" cy="3761995"/>
          </a:xfrm>
        </p:spPr>
        <p:txBody>
          <a:bodyPr/>
          <a:lstStyle/>
          <a:p>
            <a:pPr lvl="0"/>
            <a:r>
              <a:rPr lang="da-DK" noProof="0" smtClean="0"/>
              <a:t>Rediger typografien i masterens</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dirty="0"/>
          </a:p>
        </p:txBody>
      </p:sp>
      <p:sp>
        <p:nvSpPr>
          <p:cNvPr id="4" name="Date_DateCustomA" hidden="1"/>
          <p:cNvSpPr>
            <a:spLocks noGrp="1"/>
          </p:cNvSpPr>
          <p:nvPr>
            <p:ph type="dt" sz="half" idx="10"/>
          </p:nvPr>
        </p:nvSpPr>
        <p:spPr>
          <a:xfrm>
            <a:off x="0" y="7058361"/>
            <a:ext cx="0" cy="0"/>
          </a:xfrm>
        </p:spPr>
        <p:txBody>
          <a:bodyPr/>
          <a:lstStyle>
            <a:lvl1pPr>
              <a:defRPr sz="100">
                <a:solidFill>
                  <a:schemeClr val="bg1"/>
                </a:solidFill>
              </a:defRPr>
            </a:lvl1pPr>
          </a:lstStyle>
          <a:p>
            <a:endParaRPr lang="da-DK" dirty="0"/>
          </a:p>
        </p:txBody>
      </p:sp>
      <p:sp>
        <p:nvSpPr>
          <p:cNvPr id="5" name="FLD_PresentationTitle"/>
          <p:cNvSpPr>
            <a:spLocks noGrp="1"/>
          </p:cNvSpPr>
          <p:nvPr>
            <p:ph type="ftr" sz="quarter" idx="11"/>
          </p:nvPr>
        </p:nvSpPr>
        <p:spPr>
          <a:xfrm>
            <a:off x="9205279" y="6321067"/>
            <a:ext cx="2559600" cy="180000"/>
          </a:xfrm>
        </p:spPr>
        <p:txBody>
          <a:bodyPr/>
          <a:lstStyle/>
          <a:p>
            <a:r>
              <a:rPr lang="da-DK" noProof="0" dirty="0"/>
              <a:t>Præsentationstitel</a:t>
            </a:r>
          </a:p>
        </p:txBody>
      </p:sp>
      <p:sp>
        <p:nvSpPr>
          <p:cNvPr id="6" name="Slide Number Placeholder 5"/>
          <p:cNvSpPr>
            <a:spLocks noGrp="1"/>
          </p:cNvSpPr>
          <p:nvPr>
            <p:ph type="sldNum" sz="quarter" idx="12"/>
          </p:nvPr>
        </p:nvSpPr>
        <p:spPr>
          <a:xfrm>
            <a:off x="9205280" y="6434418"/>
            <a:ext cx="2559600" cy="180000"/>
          </a:xfrm>
        </p:spPr>
        <p:txBody>
          <a:bodyPr/>
          <a:lstStyle/>
          <a:p>
            <a:fld id="{859873C9-BF5D-4A9A-BB31-45BBB7BABAF7}" type="slidenum">
              <a:rPr lang="da-DK" noProof="0" smtClean="0"/>
              <a:t>‹nr.›</a:t>
            </a:fld>
            <a:endParaRPr lang="da-DK" noProof="0" dirty="0"/>
          </a:p>
        </p:txBody>
      </p:sp>
      <p:sp>
        <p:nvSpPr>
          <p:cNvPr id="18" name="Title Placeholder 1">
            <a:extLst>
              <a:ext uri="{FF2B5EF4-FFF2-40B4-BE49-F238E27FC236}">
                <a16:creationId xmlns:a16="http://schemas.microsoft.com/office/drawing/2014/main" id="{41DBED25-9FCF-4042-BE7C-9B92A9FF8C99}"/>
              </a:ext>
            </a:extLst>
          </p:cNvPr>
          <p:cNvSpPr>
            <a:spLocks noGrp="1"/>
          </p:cNvSpPr>
          <p:nvPr>
            <p:ph type="title"/>
            <p:custDataLst>
              <p:tags r:id="rId1"/>
            </p:custDataLst>
          </p:nvPr>
        </p:nvSpPr>
        <p:spPr>
          <a:xfrm>
            <a:off x="427121" y="617429"/>
            <a:ext cx="11332879" cy="352456"/>
          </a:xfrm>
          <a:prstGeom prst="rect">
            <a:avLst/>
          </a:prstGeom>
        </p:spPr>
        <p:txBody>
          <a:bodyPr vert="horz" lIns="0" tIns="0" rIns="0" bIns="0" rtlCol="0" anchor="t" anchorCtr="0">
            <a:noAutofit/>
          </a:bodyPr>
          <a:lstStyle/>
          <a:p>
            <a:r>
              <a:rPr lang="da-DK" smtClean="0"/>
              <a:t>Klik for at redigere i master</a:t>
            </a:r>
            <a:endParaRPr lang="da-DK" dirty="0"/>
          </a:p>
        </p:txBody>
      </p:sp>
      <p:sp>
        <p:nvSpPr>
          <p:cNvPr id="8" name="Rectangle 7" hidden="1">
            <a:extLst>
              <a:ext uri="{FF2B5EF4-FFF2-40B4-BE49-F238E27FC236}">
                <a16:creationId xmlns:a16="http://schemas.microsoft.com/office/drawing/2014/main" id="{B47D0394-8450-48E0-A2F6-94FDD27F6829}"/>
              </a:ext>
            </a:extLst>
          </p:cNvPr>
          <p:cNvSpPr/>
          <p:nvPr userDrawn="1"/>
        </p:nvSpPr>
        <p:spPr>
          <a:xfrm>
            <a:off x="427121" y="2046514"/>
            <a:ext cx="11337758" cy="376199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9" name="Rectangle 8" hidden="1">
            <a:extLst>
              <a:ext uri="{FF2B5EF4-FFF2-40B4-BE49-F238E27FC236}">
                <a16:creationId xmlns:a16="http://schemas.microsoft.com/office/drawing/2014/main" id="{CE6BEE09-5A9E-4EAA-98FA-EDC36D17FA3D}"/>
              </a:ext>
            </a:extLst>
          </p:cNvPr>
          <p:cNvSpPr/>
          <p:nvPr userDrawn="1"/>
        </p:nvSpPr>
        <p:spPr>
          <a:xfrm>
            <a:off x="427121" y="617429"/>
            <a:ext cx="11337758" cy="61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Subtitle 2">
            <a:extLst>
              <a:ext uri="{FF2B5EF4-FFF2-40B4-BE49-F238E27FC236}">
                <a16:creationId xmlns:a16="http://schemas.microsoft.com/office/drawing/2014/main" id="{F6953E9D-48F1-4357-9744-F7244863C59D}"/>
              </a:ext>
            </a:extLst>
          </p:cNvPr>
          <p:cNvSpPr>
            <a:spLocks noGrp="1"/>
          </p:cNvSpPr>
          <p:nvPr>
            <p:ph type="subTitle" idx="13"/>
          </p:nvPr>
        </p:nvSpPr>
        <p:spPr>
          <a:xfrm>
            <a:off x="427121" y="988154"/>
            <a:ext cx="11337758" cy="352454"/>
          </a:xfrm>
        </p:spPr>
        <p:txBody>
          <a:bodyPr/>
          <a:lstStyle>
            <a:lvl1pPr marL="0" indent="0" algn="l">
              <a:spcBef>
                <a:spcPts val="0"/>
              </a:spcBef>
              <a:buFont typeface="Arial" panose="020B0604020202020204" pitchFamily="34" charset="0"/>
              <a:buChar char="​"/>
              <a:defRPr sz="20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smtClean="0"/>
              <a:t>Klik for at redigere undertiteltypografien i masteren</a:t>
            </a:r>
            <a:endParaRPr lang="da-DK" dirty="0"/>
          </a:p>
        </p:txBody>
      </p:sp>
    </p:spTree>
    <p:extLst>
      <p:ext uri="{BB962C8B-B14F-4D97-AF65-F5344CB8AC3E}">
        <p14:creationId xmlns:p14="http://schemas.microsoft.com/office/powerpoint/2010/main" val="11545293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og indhold B">
    <p:spTree>
      <p:nvGrpSpPr>
        <p:cNvPr id="1" name=""/>
        <p:cNvGrpSpPr/>
        <p:nvPr/>
      </p:nvGrpSpPr>
      <p:grpSpPr>
        <a:xfrm>
          <a:off x="0" y="0"/>
          <a:ext cx="0" cy="0"/>
          <a:chOff x="0" y="0"/>
          <a:chExt cx="0" cy="0"/>
        </a:xfrm>
      </p:grpSpPr>
      <p:sp>
        <p:nvSpPr>
          <p:cNvPr id="3" name="Content Placeholder 2"/>
          <p:cNvSpPr>
            <a:spLocks noGrp="1"/>
          </p:cNvSpPr>
          <p:nvPr>
            <p:ph idx="1"/>
          </p:nvPr>
        </p:nvSpPr>
        <p:spPr>
          <a:xfrm>
            <a:off x="427122" y="2051999"/>
            <a:ext cx="5487678" cy="3761995"/>
          </a:xfrm>
        </p:spPr>
        <p:txBody>
          <a:bodyPr/>
          <a:lstStyle/>
          <a:p>
            <a:pPr lvl="0"/>
            <a:r>
              <a:rPr lang="da-DK" noProof="0" smtClean="0"/>
              <a:t>Rediger typografien i masterens</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dirty="0"/>
          </a:p>
        </p:txBody>
      </p:sp>
      <p:sp>
        <p:nvSpPr>
          <p:cNvPr id="5" name="FLD_PresentationTitle"/>
          <p:cNvSpPr>
            <a:spLocks noGrp="1"/>
          </p:cNvSpPr>
          <p:nvPr>
            <p:ph type="ftr" sz="quarter" idx="11"/>
          </p:nvPr>
        </p:nvSpPr>
        <p:spPr>
          <a:xfrm>
            <a:off x="9205279" y="6321067"/>
            <a:ext cx="2559600" cy="180000"/>
          </a:xfrm>
        </p:spPr>
        <p:txBody>
          <a:bodyPr/>
          <a:lstStyle/>
          <a:p>
            <a:r>
              <a:rPr lang="da-DK" noProof="0" dirty="0"/>
              <a:t>Præsentationstitel</a:t>
            </a:r>
          </a:p>
        </p:txBody>
      </p:sp>
      <p:sp>
        <p:nvSpPr>
          <p:cNvPr id="6" name="Slide Number Placeholder 5"/>
          <p:cNvSpPr>
            <a:spLocks noGrp="1"/>
          </p:cNvSpPr>
          <p:nvPr>
            <p:ph type="sldNum" sz="quarter" idx="12"/>
          </p:nvPr>
        </p:nvSpPr>
        <p:spPr>
          <a:xfrm>
            <a:off x="9205280" y="6434418"/>
            <a:ext cx="2559600" cy="180000"/>
          </a:xfrm>
        </p:spPr>
        <p:txBody>
          <a:bodyPr/>
          <a:lstStyle/>
          <a:p>
            <a:fld id="{859873C9-BF5D-4A9A-BB31-45BBB7BABAF7}" type="slidenum">
              <a:rPr lang="da-DK" noProof="0" smtClean="0"/>
              <a:t>‹nr.›</a:t>
            </a:fld>
            <a:endParaRPr lang="da-DK" noProof="0" dirty="0"/>
          </a:p>
        </p:txBody>
      </p:sp>
      <p:sp>
        <p:nvSpPr>
          <p:cNvPr id="7" name="Subtitle 2">
            <a:extLst>
              <a:ext uri="{FF2B5EF4-FFF2-40B4-BE49-F238E27FC236}">
                <a16:creationId xmlns:a16="http://schemas.microsoft.com/office/drawing/2014/main" id="{264C4D93-7B27-4019-925E-9DB35D7C3D84}"/>
              </a:ext>
            </a:extLst>
          </p:cNvPr>
          <p:cNvSpPr>
            <a:spLocks noGrp="1"/>
          </p:cNvSpPr>
          <p:nvPr>
            <p:ph type="subTitle" idx="13"/>
          </p:nvPr>
        </p:nvSpPr>
        <p:spPr>
          <a:xfrm>
            <a:off x="427121" y="988154"/>
            <a:ext cx="11337758" cy="352454"/>
          </a:xfrm>
        </p:spPr>
        <p:txBody>
          <a:bodyPr/>
          <a:lstStyle>
            <a:lvl1pPr marL="0" indent="0" algn="l">
              <a:spcBef>
                <a:spcPts val="0"/>
              </a:spcBef>
              <a:buFont typeface="Arial" panose="020B0604020202020204" pitchFamily="34" charset="0"/>
              <a:buChar char="​"/>
              <a:defRPr sz="20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smtClean="0"/>
              <a:t>Klik for at redigere undertiteltypografien i masteren</a:t>
            </a:r>
            <a:endParaRPr lang="da-DK" dirty="0"/>
          </a:p>
        </p:txBody>
      </p:sp>
      <p:sp>
        <p:nvSpPr>
          <p:cNvPr id="19" name="Content Placeholder 2">
            <a:extLst>
              <a:ext uri="{FF2B5EF4-FFF2-40B4-BE49-F238E27FC236}">
                <a16:creationId xmlns:a16="http://schemas.microsoft.com/office/drawing/2014/main" id="{B91A6608-7D3E-4593-BB31-B40A60FDA8A9}"/>
              </a:ext>
            </a:extLst>
          </p:cNvPr>
          <p:cNvSpPr>
            <a:spLocks noGrp="1"/>
          </p:cNvSpPr>
          <p:nvPr>
            <p:ph idx="14"/>
          </p:nvPr>
        </p:nvSpPr>
        <p:spPr>
          <a:xfrm>
            <a:off x="6277202" y="2051999"/>
            <a:ext cx="5480398" cy="3761995"/>
          </a:xfrm>
        </p:spPr>
        <p:txBody>
          <a:bodyPr/>
          <a:lstStyle/>
          <a:p>
            <a:pPr lvl="0"/>
            <a:r>
              <a:rPr lang="da-DK" noProof="0" smtClean="0"/>
              <a:t>Rediger typografien i masterens</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dirty="0"/>
          </a:p>
        </p:txBody>
      </p:sp>
      <p:sp>
        <p:nvSpPr>
          <p:cNvPr id="20" name="Title Placeholder 1">
            <a:extLst>
              <a:ext uri="{FF2B5EF4-FFF2-40B4-BE49-F238E27FC236}">
                <a16:creationId xmlns:a16="http://schemas.microsoft.com/office/drawing/2014/main" id="{6FF08774-C93E-4FA8-9CF6-8A28A6330EA8}"/>
              </a:ext>
            </a:extLst>
          </p:cNvPr>
          <p:cNvSpPr>
            <a:spLocks noGrp="1"/>
          </p:cNvSpPr>
          <p:nvPr>
            <p:ph type="title"/>
            <p:custDataLst>
              <p:tags r:id="rId1"/>
            </p:custDataLst>
          </p:nvPr>
        </p:nvSpPr>
        <p:spPr>
          <a:xfrm>
            <a:off x="427121" y="617429"/>
            <a:ext cx="11332879" cy="352456"/>
          </a:xfrm>
          <a:prstGeom prst="rect">
            <a:avLst/>
          </a:prstGeom>
        </p:spPr>
        <p:txBody>
          <a:bodyPr vert="horz" lIns="0" tIns="0" rIns="0" bIns="0" rtlCol="0" anchor="t" anchorCtr="0">
            <a:noAutofit/>
          </a:bodyPr>
          <a:lstStyle/>
          <a:p>
            <a:r>
              <a:rPr lang="da-DK" smtClean="0"/>
              <a:t>Klik for at redigere i master</a:t>
            </a:r>
            <a:endParaRPr lang="da-DK" dirty="0"/>
          </a:p>
        </p:txBody>
      </p:sp>
      <p:sp>
        <p:nvSpPr>
          <p:cNvPr id="21" name="Date_DateCustomA" hidden="1">
            <a:extLst>
              <a:ext uri="{FF2B5EF4-FFF2-40B4-BE49-F238E27FC236}">
                <a16:creationId xmlns:a16="http://schemas.microsoft.com/office/drawing/2014/main" id="{3B1BAB41-9B89-4DAB-AC95-398DF9CCB750}"/>
              </a:ext>
            </a:extLst>
          </p:cNvPr>
          <p:cNvSpPr>
            <a:spLocks noGrp="1"/>
          </p:cNvSpPr>
          <p:nvPr>
            <p:ph type="dt" sz="half" idx="10"/>
          </p:nvPr>
        </p:nvSpPr>
        <p:spPr>
          <a:xfrm>
            <a:off x="0" y="7058361"/>
            <a:ext cx="0" cy="0"/>
          </a:xfrm>
        </p:spPr>
        <p:txBody>
          <a:bodyPr/>
          <a:lstStyle>
            <a:lvl1pPr>
              <a:defRPr sz="100">
                <a:solidFill>
                  <a:schemeClr val="bg1"/>
                </a:solidFill>
              </a:defRPr>
            </a:lvl1pPr>
          </a:lstStyle>
          <a:p>
            <a:endParaRPr lang="da-DK" dirty="0"/>
          </a:p>
        </p:txBody>
      </p:sp>
    </p:spTree>
    <p:extLst>
      <p:ext uri="{BB962C8B-B14F-4D97-AF65-F5344CB8AC3E}">
        <p14:creationId xmlns:p14="http://schemas.microsoft.com/office/powerpoint/2010/main" val="34867409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og indhold C">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C9ADD05-CB26-41BC-BADE-66930D04AFF3}"/>
              </a:ext>
            </a:extLst>
          </p:cNvPr>
          <p:cNvSpPr/>
          <p:nvPr userDrawn="1"/>
        </p:nvSpPr>
        <p:spPr>
          <a:xfrm>
            <a:off x="0" y="0"/>
            <a:ext cx="5914792" cy="68579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3" name="Content Placeholder 2"/>
          <p:cNvSpPr>
            <a:spLocks noGrp="1"/>
          </p:cNvSpPr>
          <p:nvPr>
            <p:ph idx="1"/>
          </p:nvPr>
        </p:nvSpPr>
        <p:spPr>
          <a:xfrm>
            <a:off x="6274801" y="2051999"/>
            <a:ext cx="5482798" cy="3761995"/>
          </a:xfrm>
        </p:spPr>
        <p:txBody>
          <a:bodyPr/>
          <a:lstStyle/>
          <a:p>
            <a:pPr lvl="0"/>
            <a:r>
              <a:rPr lang="da-DK" noProof="0" smtClean="0"/>
              <a:t>Rediger typografien i masterens</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dirty="0"/>
          </a:p>
        </p:txBody>
      </p:sp>
      <p:sp>
        <p:nvSpPr>
          <p:cNvPr id="5" name="FLD_PresentationTitle"/>
          <p:cNvSpPr>
            <a:spLocks noGrp="1"/>
          </p:cNvSpPr>
          <p:nvPr>
            <p:ph type="ftr" sz="quarter" idx="11"/>
          </p:nvPr>
        </p:nvSpPr>
        <p:spPr>
          <a:xfrm>
            <a:off x="9205279" y="6321067"/>
            <a:ext cx="2559600" cy="180000"/>
          </a:xfrm>
        </p:spPr>
        <p:txBody>
          <a:bodyPr/>
          <a:lstStyle>
            <a:lvl1pPr>
              <a:defRPr>
                <a:solidFill>
                  <a:schemeClr val="tx2"/>
                </a:solidFill>
              </a:defRPr>
            </a:lvl1pPr>
          </a:lstStyle>
          <a:p>
            <a:r>
              <a:rPr lang="da-DK" dirty="0"/>
              <a:t>Præsentationstitel</a:t>
            </a:r>
          </a:p>
        </p:txBody>
      </p:sp>
      <p:sp>
        <p:nvSpPr>
          <p:cNvPr id="6" name="Slide Number Placeholder 5"/>
          <p:cNvSpPr>
            <a:spLocks noGrp="1"/>
          </p:cNvSpPr>
          <p:nvPr>
            <p:ph type="sldNum" sz="quarter" idx="12"/>
          </p:nvPr>
        </p:nvSpPr>
        <p:spPr>
          <a:xfrm>
            <a:off x="9205280" y="6434418"/>
            <a:ext cx="2559600" cy="180000"/>
          </a:xfrm>
        </p:spPr>
        <p:txBody>
          <a:bodyPr/>
          <a:lstStyle>
            <a:lvl1pPr>
              <a:defRPr>
                <a:solidFill>
                  <a:schemeClr val="tx2"/>
                </a:solidFill>
              </a:defRPr>
            </a:lvl1pPr>
          </a:lstStyle>
          <a:p>
            <a:fld id="{859873C9-BF5D-4A9A-BB31-45BBB7BABAF7}" type="slidenum">
              <a:rPr lang="da-DK" smtClean="0"/>
              <a:pPr/>
              <a:t>‹nr.›</a:t>
            </a:fld>
            <a:endParaRPr lang="da-DK" dirty="0"/>
          </a:p>
        </p:txBody>
      </p:sp>
      <p:sp>
        <p:nvSpPr>
          <p:cNvPr id="7" name="Subtitle 2">
            <a:extLst>
              <a:ext uri="{FF2B5EF4-FFF2-40B4-BE49-F238E27FC236}">
                <a16:creationId xmlns:a16="http://schemas.microsoft.com/office/drawing/2014/main" id="{264C4D93-7B27-4019-925E-9DB35D7C3D84}"/>
              </a:ext>
            </a:extLst>
          </p:cNvPr>
          <p:cNvSpPr>
            <a:spLocks noGrp="1"/>
          </p:cNvSpPr>
          <p:nvPr>
            <p:ph type="subTitle" idx="13"/>
          </p:nvPr>
        </p:nvSpPr>
        <p:spPr>
          <a:xfrm>
            <a:off x="6274800" y="1024142"/>
            <a:ext cx="5482791" cy="352454"/>
          </a:xfrm>
        </p:spPr>
        <p:txBody>
          <a:bodyPr/>
          <a:lstStyle>
            <a:lvl1pPr marL="0" indent="0" algn="l">
              <a:spcBef>
                <a:spcPts val="0"/>
              </a:spcBef>
              <a:buFont typeface="Arial" panose="020B0604020202020204" pitchFamily="34" charset="0"/>
              <a:buChar char="​"/>
              <a:defRPr sz="20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smtClean="0"/>
              <a:t>Klik for at redigere undertiteltypografien i masteren</a:t>
            </a:r>
            <a:endParaRPr lang="da-DK" dirty="0"/>
          </a:p>
        </p:txBody>
      </p:sp>
      <p:sp>
        <p:nvSpPr>
          <p:cNvPr id="21" name="Text Placeholder 20">
            <a:extLst>
              <a:ext uri="{FF2B5EF4-FFF2-40B4-BE49-F238E27FC236}">
                <a16:creationId xmlns:a16="http://schemas.microsoft.com/office/drawing/2014/main" id="{EB2ED1E1-EDDB-4615-B974-BB35C6940001}"/>
              </a:ext>
            </a:extLst>
          </p:cNvPr>
          <p:cNvSpPr>
            <a:spLocks noGrp="1"/>
          </p:cNvSpPr>
          <p:nvPr>
            <p:ph type="body" sz="quarter" idx="16"/>
          </p:nvPr>
        </p:nvSpPr>
        <p:spPr>
          <a:xfrm>
            <a:off x="427038" y="628650"/>
            <a:ext cx="5127625" cy="5185344"/>
          </a:xfrm>
        </p:spPr>
        <p:txBody>
          <a:bodyPr/>
          <a:lstStyle>
            <a:lvl1pPr>
              <a:buClr>
                <a:schemeClr val="bg1"/>
              </a:buClr>
              <a:defRPr>
                <a:solidFill>
                  <a:schemeClr val="bg1"/>
                </a:solidFill>
              </a:defRPr>
            </a:lvl1pPr>
            <a:lvl2pPr>
              <a:buClr>
                <a:schemeClr val="bg1"/>
              </a:buClr>
              <a:defRPr>
                <a:solidFill>
                  <a:schemeClr val="bg1"/>
                </a:solidFill>
              </a:defRPr>
            </a:lvl2pPr>
            <a:lvl3pPr>
              <a:defRPr>
                <a:solidFill>
                  <a:schemeClr val="bg1"/>
                </a:solidFill>
              </a:defRPr>
            </a:lvl3pPr>
            <a:lvl4pP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20" name="Title Placeholder 1">
            <a:extLst>
              <a:ext uri="{FF2B5EF4-FFF2-40B4-BE49-F238E27FC236}">
                <a16:creationId xmlns:a16="http://schemas.microsoft.com/office/drawing/2014/main" id="{3944CFDE-3736-4D22-A73D-5C4C944F0F29}"/>
              </a:ext>
            </a:extLst>
          </p:cNvPr>
          <p:cNvSpPr>
            <a:spLocks noGrp="1"/>
          </p:cNvSpPr>
          <p:nvPr>
            <p:ph type="title"/>
            <p:custDataLst>
              <p:tags r:id="rId1"/>
            </p:custDataLst>
          </p:nvPr>
        </p:nvSpPr>
        <p:spPr>
          <a:xfrm>
            <a:off x="6274800" y="617429"/>
            <a:ext cx="5485200" cy="352456"/>
          </a:xfrm>
          <a:prstGeom prst="rect">
            <a:avLst/>
          </a:prstGeom>
        </p:spPr>
        <p:txBody>
          <a:bodyPr vert="horz" lIns="0" tIns="0" rIns="0" bIns="0" rtlCol="0" anchor="t" anchorCtr="0">
            <a:noAutofit/>
          </a:bodyPr>
          <a:lstStyle/>
          <a:p>
            <a:r>
              <a:rPr lang="da-DK" smtClean="0"/>
              <a:t>Klik for at redigere i master</a:t>
            </a:r>
            <a:endParaRPr lang="da-DK" dirty="0"/>
          </a:p>
        </p:txBody>
      </p:sp>
      <p:sp>
        <p:nvSpPr>
          <p:cNvPr id="22" name="Date_DateCustomA" hidden="1">
            <a:extLst>
              <a:ext uri="{FF2B5EF4-FFF2-40B4-BE49-F238E27FC236}">
                <a16:creationId xmlns:a16="http://schemas.microsoft.com/office/drawing/2014/main" id="{F0CBB1BF-508B-4620-B53A-E34B60BA7492}"/>
              </a:ext>
            </a:extLst>
          </p:cNvPr>
          <p:cNvSpPr>
            <a:spLocks noGrp="1"/>
          </p:cNvSpPr>
          <p:nvPr>
            <p:ph type="dt" sz="half" idx="10"/>
          </p:nvPr>
        </p:nvSpPr>
        <p:spPr>
          <a:xfrm>
            <a:off x="0" y="7058361"/>
            <a:ext cx="0" cy="0"/>
          </a:xfrm>
        </p:spPr>
        <p:txBody>
          <a:bodyPr/>
          <a:lstStyle>
            <a:lvl1pPr>
              <a:defRPr sz="100">
                <a:solidFill>
                  <a:schemeClr val="bg1"/>
                </a:solidFill>
              </a:defRPr>
            </a:lvl1pPr>
          </a:lstStyle>
          <a:p>
            <a:endParaRPr lang="da-DK" dirty="0"/>
          </a:p>
        </p:txBody>
      </p:sp>
      <p:pic>
        <p:nvPicPr>
          <p:cNvPr id="4098" name="Picture 2" descr="C:\Users\ibl\Desktop\PP skabelon\LOGOER\Det Nationale Forskingscenter for Arbejdsmiljo_NEG_RGB.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2534" y="5820189"/>
            <a:ext cx="2000761" cy="890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53793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og indhold 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7121" y="2051999"/>
            <a:ext cx="7420879" cy="3761995"/>
          </a:xfrm>
        </p:spPr>
        <p:txBody>
          <a:bodyPr/>
          <a:lstStyle/>
          <a:p>
            <a:pPr lvl="0"/>
            <a:r>
              <a:rPr lang="da-DK" noProof="0" smtClean="0"/>
              <a:t>Rediger typografien i masterens</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dirty="0"/>
          </a:p>
        </p:txBody>
      </p:sp>
      <p:sp>
        <p:nvSpPr>
          <p:cNvPr id="5" name="FLD_PresentationTitle"/>
          <p:cNvSpPr>
            <a:spLocks noGrp="1"/>
          </p:cNvSpPr>
          <p:nvPr>
            <p:ph type="ftr" sz="quarter" idx="11"/>
          </p:nvPr>
        </p:nvSpPr>
        <p:spPr>
          <a:xfrm>
            <a:off x="9205279" y="6321067"/>
            <a:ext cx="2559600" cy="180000"/>
          </a:xfrm>
        </p:spPr>
        <p:txBody>
          <a:bodyPr/>
          <a:lstStyle/>
          <a:p>
            <a:r>
              <a:rPr lang="da-DK" noProof="0" dirty="0"/>
              <a:t>Præsentationstitel</a:t>
            </a:r>
          </a:p>
        </p:txBody>
      </p:sp>
      <p:sp>
        <p:nvSpPr>
          <p:cNvPr id="6" name="Slide Number Placeholder 5"/>
          <p:cNvSpPr>
            <a:spLocks noGrp="1"/>
          </p:cNvSpPr>
          <p:nvPr>
            <p:ph type="sldNum" sz="quarter" idx="12"/>
          </p:nvPr>
        </p:nvSpPr>
        <p:spPr>
          <a:xfrm>
            <a:off x="9205280" y="6434418"/>
            <a:ext cx="2559600" cy="180000"/>
          </a:xfrm>
        </p:spPr>
        <p:txBody>
          <a:bodyPr/>
          <a:lstStyle/>
          <a:p>
            <a:fld id="{859873C9-BF5D-4A9A-BB31-45BBB7BABAF7}" type="slidenum">
              <a:rPr lang="da-DK" noProof="0" smtClean="0"/>
              <a:t>‹nr.›</a:t>
            </a:fld>
            <a:endParaRPr lang="da-DK" noProof="0" dirty="0"/>
          </a:p>
        </p:txBody>
      </p:sp>
      <p:sp>
        <p:nvSpPr>
          <p:cNvPr id="18" name="Title Placeholder 1">
            <a:extLst>
              <a:ext uri="{FF2B5EF4-FFF2-40B4-BE49-F238E27FC236}">
                <a16:creationId xmlns:a16="http://schemas.microsoft.com/office/drawing/2014/main" id="{41DBED25-9FCF-4042-BE7C-9B92A9FF8C99}"/>
              </a:ext>
            </a:extLst>
          </p:cNvPr>
          <p:cNvSpPr>
            <a:spLocks noGrp="1"/>
          </p:cNvSpPr>
          <p:nvPr>
            <p:ph type="title"/>
            <p:custDataLst>
              <p:tags r:id="rId1"/>
            </p:custDataLst>
          </p:nvPr>
        </p:nvSpPr>
        <p:spPr>
          <a:xfrm>
            <a:off x="427121" y="617429"/>
            <a:ext cx="11332879" cy="352456"/>
          </a:xfrm>
          <a:prstGeom prst="rect">
            <a:avLst/>
          </a:prstGeom>
        </p:spPr>
        <p:txBody>
          <a:bodyPr vert="horz" lIns="0" tIns="0" rIns="0" bIns="0" rtlCol="0" anchor="t" anchorCtr="0">
            <a:noAutofit/>
          </a:bodyPr>
          <a:lstStyle/>
          <a:p>
            <a:r>
              <a:rPr lang="da-DK" smtClean="0"/>
              <a:t>Klik for at redigere i master</a:t>
            </a:r>
            <a:endParaRPr lang="da-DK" dirty="0"/>
          </a:p>
        </p:txBody>
      </p:sp>
      <p:sp>
        <p:nvSpPr>
          <p:cNvPr id="28" name="Text Placeholder 20">
            <a:extLst>
              <a:ext uri="{FF2B5EF4-FFF2-40B4-BE49-F238E27FC236}">
                <a16:creationId xmlns:a16="http://schemas.microsoft.com/office/drawing/2014/main" id="{F5C50BA5-F381-447A-A5C2-DE11561DBB25}"/>
              </a:ext>
            </a:extLst>
          </p:cNvPr>
          <p:cNvSpPr>
            <a:spLocks noGrp="1"/>
          </p:cNvSpPr>
          <p:nvPr>
            <p:ph type="body" sz="quarter" idx="16" hasCustomPrompt="1"/>
          </p:nvPr>
        </p:nvSpPr>
        <p:spPr>
          <a:xfrm>
            <a:off x="8208000" y="2051998"/>
            <a:ext cx="3549597" cy="1607495"/>
          </a:xfrm>
          <a:solidFill>
            <a:schemeClr val="tx2"/>
          </a:solidFill>
        </p:spPr>
        <p:txBody>
          <a:bodyPr lIns="216000" tIns="216000" rIns="216000" bIns="216000"/>
          <a:lstStyle>
            <a:lvl1pPr marL="0" indent="0">
              <a:buClr>
                <a:schemeClr val="bg1"/>
              </a:buClr>
              <a:buFont typeface="Calibri" panose="020F0502020204030204" pitchFamily="34" charset="0"/>
              <a:buChar char="​"/>
              <a:defRPr sz="4400" b="1">
                <a:solidFill>
                  <a:schemeClr val="bg1"/>
                </a:solidFill>
              </a:defRPr>
            </a:lvl1pPr>
            <a:lvl2pPr marL="0" indent="0">
              <a:buClr>
                <a:schemeClr val="bg1"/>
              </a:buClr>
              <a:buFont typeface="Calibri" panose="020F050202020403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dirty="0"/>
              <a:t>56%</a:t>
            </a:r>
          </a:p>
          <a:p>
            <a:pPr lvl="1"/>
            <a:r>
              <a:rPr lang="da-DK" dirty="0"/>
              <a:t>Second </a:t>
            </a:r>
            <a:r>
              <a:rPr lang="da-DK" dirty="0" err="1"/>
              <a:t>level</a:t>
            </a:r>
            <a:endParaRPr lang="da-DK" dirty="0"/>
          </a:p>
        </p:txBody>
      </p:sp>
      <p:sp>
        <p:nvSpPr>
          <p:cNvPr id="30" name="Date_DateCustomA" hidden="1">
            <a:extLst>
              <a:ext uri="{FF2B5EF4-FFF2-40B4-BE49-F238E27FC236}">
                <a16:creationId xmlns:a16="http://schemas.microsoft.com/office/drawing/2014/main" id="{D3897813-E321-452C-B280-9AE7127CDBE7}"/>
              </a:ext>
            </a:extLst>
          </p:cNvPr>
          <p:cNvSpPr>
            <a:spLocks noGrp="1"/>
          </p:cNvSpPr>
          <p:nvPr>
            <p:ph type="dt" sz="half" idx="10"/>
          </p:nvPr>
        </p:nvSpPr>
        <p:spPr>
          <a:xfrm>
            <a:off x="0" y="7058361"/>
            <a:ext cx="0" cy="0"/>
          </a:xfrm>
        </p:spPr>
        <p:txBody>
          <a:bodyPr/>
          <a:lstStyle>
            <a:lvl1pPr>
              <a:defRPr sz="100">
                <a:solidFill>
                  <a:schemeClr val="bg1"/>
                </a:solidFill>
              </a:defRPr>
            </a:lvl1pPr>
          </a:lstStyle>
          <a:p>
            <a:endParaRPr lang="da-DK" dirty="0"/>
          </a:p>
        </p:txBody>
      </p:sp>
      <p:sp>
        <p:nvSpPr>
          <p:cNvPr id="10" name="Subtitle 2">
            <a:extLst>
              <a:ext uri="{FF2B5EF4-FFF2-40B4-BE49-F238E27FC236}">
                <a16:creationId xmlns:a16="http://schemas.microsoft.com/office/drawing/2014/main" id="{8D0F0542-3174-4669-BF1C-AC0ADE13A9E4}"/>
              </a:ext>
            </a:extLst>
          </p:cNvPr>
          <p:cNvSpPr>
            <a:spLocks noGrp="1"/>
          </p:cNvSpPr>
          <p:nvPr>
            <p:ph type="subTitle" idx="13"/>
          </p:nvPr>
        </p:nvSpPr>
        <p:spPr>
          <a:xfrm>
            <a:off x="427121" y="988154"/>
            <a:ext cx="11337758" cy="352454"/>
          </a:xfrm>
        </p:spPr>
        <p:txBody>
          <a:bodyPr/>
          <a:lstStyle>
            <a:lvl1pPr marL="0" indent="0" algn="l">
              <a:spcBef>
                <a:spcPts val="0"/>
              </a:spcBef>
              <a:buFont typeface="Arial" panose="020B0604020202020204" pitchFamily="34" charset="0"/>
              <a:buChar char="​"/>
              <a:defRPr sz="20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smtClean="0"/>
              <a:t>Klik for at redigere undertiteltypografien i masteren</a:t>
            </a:r>
            <a:endParaRPr lang="da-DK" dirty="0"/>
          </a:p>
        </p:txBody>
      </p:sp>
      <p:sp>
        <p:nvSpPr>
          <p:cNvPr id="12" name="Text Placeholder 20">
            <a:extLst>
              <a:ext uri="{FF2B5EF4-FFF2-40B4-BE49-F238E27FC236}">
                <a16:creationId xmlns:a16="http://schemas.microsoft.com/office/drawing/2014/main" id="{5C262016-37C5-41B6-8FC4-E5614F7A543C}"/>
              </a:ext>
            </a:extLst>
          </p:cNvPr>
          <p:cNvSpPr>
            <a:spLocks noGrp="1"/>
          </p:cNvSpPr>
          <p:nvPr>
            <p:ph type="body" sz="quarter" idx="19"/>
          </p:nvPr>
        </p:nvSpPr>
        <p:spPr>
          <a:xfrm>
            <a:off x="8208000" y="3853148"/>
            <a:ext cx="3549597" cy="1607495"/>
          </a:xfrm>
          <a:solidFill>
            <a:schemeClr val="accent2"/>
          </a:solidFill>
        </p:spPr>
        <p:txBody>
          <a:bodyPr lIns="216000" tIns="216000" rIns="216000" bIns="216000"/>
          <a:lstStyle>
            <a:lvl1pPr marL="0" indent="0">
              <a:buClr>
                <a:schemeClr val="bg1"/>
              </a:buClr>
              <a:buFont typeface="Calibri" panose="020F0502020204030204" pitchFamily="34" charset="0"/>
              <a:buChar char="​"/>
              <a:defRPr sz="1600" b="0">
                <a:solidFill>
                  <a:schemeClr val="tx2"/>
                </a:solidFill>
              </a:defRPr>
            </a:lvl1pPr>
            <a:lvl2pPr marL="0" indent="0">
              <a:buClr>
                <a:schemeClr val="bg1"/>
              </a:buClr>
              <a:buFont typeface="Calibri" panose="020F050202020403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Rediger typografien i masterens</a:t>
            </a:r>
          </a:p>
        </p:txBody>
      </p:sp>
    </p:spTree>
    <p:extLst>
      <p:ext uri="{BB962C8B-B14F-4D97-AF65-F5344CB8AC3E}">
        <p14:creationId xmlns:p14="http://schemas.microsoft.com/office/powerpoint/2010/main" val="140701047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indhold og billede ">
    <p:spTree>
      <p:nvGrpSpPr>
        <p:cNvPr id="1" name=""/>
        <p:cNvGrpSpPr/>
        <p:nvPr/>
      </p:nvGrpSpPr>
      <p:grpSpPr>
        <a:xfrm>
          <a:off x="0" y="0"/>
          <a:ext cx="0" cy="0"/>
          <a:chOff x="0" y="0"/>
          <a:chExt cx="0" cy="0"/>
        </a:xfrm>
      </p:grpSpPr>
      <p:sp>
        <p:nvSpPr>
          <p:cNvPr id="20" name="Picture Placeholder 2">
            <a:extLst>
              <a:ext uri="{FF2B5EF4-FFF2-40B4-BE49-F238E27FC236}">
                <a16:creationId xmlns:a16="http://schemas.microsoft.com/office/drawing/2014/main" id="{FE571E61-9BE6-4D21-93C5-55BB00D16155}"/>
              </a:ext>
            </a:extLst>
          </p:cNvPr>
          <p:cNvSpPr>
            <a:spLocks noGrp="1"/>
          </p:cNvSpPr>
          <p:nvPr>
            <p:ph type="pic" idx="15" hasCustomPrompt="1"/>
          </p:nvPr>
        </p:nvSpPr>
        <p:spPr>
          <a:xfrm>
            <a:off x="6274800" y="0"/>
            <a:ext cx="5917200" cy="6858000"/>
          </a:xfrm>
          <a:solidFill>
            <a:schemeClr val="bg2"/>
          </a:solidFill>
        </p:spPr>
        <p:txBody>
          <a:bodyPr tIns="648000" anchor="ctr" anchorCtr="0"/>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ikon for at indsætte billede</a:t>
            </a:r>
            <a:endParaRPr lang="da-DK" dirty="0"/>
          </a:p>
        </p:txBody>
      </p:sp>
      <p:sp>
        <p:nvSpPr>
          <p:cNvPr id="3" name="Content Placeholder 2"/>
          <p:cNvSpPr>
            <a:spLocks noGrp="1"/>
          </p:cNvSpPr>
          <p:nvPr>
            <p:ph idx="1"/>
          </p:nvPr>
        </p:nvSpPr>
        <p:spPr>
          <a:xfrm>
            <a:off x="427122" y="2051999"/>
            <a:ext cx="5487678" cy="3761995"/>
          </a:xfrm>
        </p:spPr>
        <p:txBody>
          <a:bodyPr/>
          <a:lstStyle/>
          <a:p>
            <a:pPr lvl="0"/>
            <a:r>
              <a:rPr lang="da-DK" noProof="0" smtClean="0"/>
              <a:t>Rediger typografien i masterens</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dirty="0"/>
          </a:p>
        </p:txBody>
      </p:sp>
      <p:sp>
        <p:nvSpPr>
          <p:cNvPr id="5" name="FLD_PresentationTitle"/>
          <p:cNvSpPr>
            <a:spLocks noGrp="1"/>
          </p:cNvSpPr>
          <p:nvPr>
            <p:ph type="ftr" sz="quarter" idx="11"/>
          </p:nvPr>
        </p:nvSpPr>
        <p:spPr>
          <a:xfrm>
            <a:off x="9205279" y="6321067"/>
            <a:ext cx="2559600" cy="180000"/>
          </a:xfrm>
        </p:spPr>
        <p:txBody>
          <a:bodyPr/>
          <a:lstStyle>
            <a:lvl1pPr>
              <a:defRPr>
                <a:solidFill>
                  <a:schemeClr val="tx2"/>
                </a:solidFill>
              </a:defRPr>
            </a:lvl1pPr>
          </a:lstStyle>
          <a:p>
            <a:r>
              <a:rPr lang="da-DK" dirty="0"/>
              <a:t>Præsentationstitel</a:t>
            </a:r>
          </a:p>
        </p:txBody>
      </p:sp>
      <p:sp>
        <p:nvSpPr>
          <p:cNvPr id="6" name="Slide Number Placeholder 5"/>
          <p:cNvSpPr>
            <a:spLocks noGrp="1"/>
          </p:cNvSpPr>
          <p:nvPr>
            <p:ph type="sldNum" sz="quarter" idx="12"/>
          </p:nvPr>
        </p:nvSpPr>
        <p:spPr>
          <a:xfrm>
            <a:off x="9205280" y="6434418"/>
            <a:ext cx="2559600" cy="180000"/>
          </a:xfrm>
        </p:spPr>
        <p:txBody>
          <a:bodyPr/>
          <a:lstStyle>
            <a:lvl1pPr>
              <a:defRPr>
                <a:solidFill>
                  <a:schemeClr val="tx2"/>
                </a:solidFill>
              </a:defRPr>
            </a:lvl1pPr>
          </a:lstStyle>
          <a:p>
            <a:fld id="{859873C9-BF5D-4A9A-BB31-45BBB7BABAF7}" type="slidenum">
              <a:rPr lang="da-DK" smtClean="0"/>
              <a:pPr/>
              <a:t>‹nr.›</a:t>
            </a:fld>
            <a:endParaRPr lang="da-DK" dirty="0"/>
          </a:p>
        </p:txBody>
      </p:sp>
      <p:sp>
        <p:nvSpPr>
          <p:cNvPr id="19" name="Title Placeholder 1">
            <a:extLst>
              <a:ext uri="{FF2B5EF4-FFF2-40B4-BE49-F238E27FC236}">
                <a16:creationId xmlns:a16="http://schemas.microsoft.com/office/drawing/2014/main" id="{938FB493-B08C-476B-B49E-C8AD993273C8}"/>
              </a:ext>
            </a:extLst>
          </p:cNvPr>
          <p:cNvSpPr>
            <a:spLocks noGrp="1"/>
          </p:cNvSpPr>
          <p:nvPr>
            <p:ph type="title"/>
            <p:custDataLst>
              <p:tags r:id="rId1"/>
            </p:custDataLst>
          </p:nvPr>
        </p:nvSpPr>
        <p:spPr>
          <a:xfrm>
            <a:off x="427122" y="617429"/>
            <a:ext cx="5487670" cy="352456"/>
          </a:xfrm>
          <a:prstGeom prst="rect">
            <a:avLst/>
          </a:prstGeom>
        </p:spPr>
        <p:txBody>
          <a:bodyPr vert="horz" lIns="0" tIns="0" rIns="0" bIns="0" rtlCol="0" anchor="t" anchorCtr="0">
            <a:noAutofit/>
          </a:bodyPr>
          <a:lstStyle/>
          <a:p>
            <a:r>
              <a:rPr lang="da-DK" smtClean="0"/>
              <a:t>Klik for at redigere i master</a:t>
            </a:r>
            <a:endParaRPr lang="da-DK" dirty="0"/>
          </a:p>
        </p:txBody>
      </p:sp>
      <p:sp>
        <p:nvSpPr>
          <p:cNvPr id="21" name="Date_DateCustomA" hidden="1">
            <a:extLst>
              <a:ext uri="{FF2B5EF4-FFF2-40B4-BE49-F238E27FC236}">
                <a16:creationId xmlns:a16="http://schemas.microsoft.com/office/drawing/2014/main" id="{CF23EAF1-C319-4D2A-8C45-7DFF9A3BB66D}"/>
              </a:ext>
            </a:extLst>
          </p:cNvPr>
          <p:cNvSpPr>
            <a:spLocks noGrp="1"/>
          </p:cNvSpPr>
          <p:nvPr>
            <p:ph type="dt" sz="half" idx="10"/>
          </p:nvPr>
        </p:nvSpPr>
        <p:spPr>
          <a:xfrm>
            <a:off x="0" y="7058361"/>
            <a:ext cx="0" cy="0"/>
          </a:xfrm>
        </p:spPr>
        <p:txBody>
          <a:bodyPr/>
          <a:lstStyle>
            <a:lvl1pPr>
              <a:defRPr sz="100">
                <a:solidFill>
                  <a:schemeClr val="bg1"/>
                </a:solidFill>
              </a:defRPr>
            </a:lvl1pPr>
          </a:lstStyle>
          <a:p>
            <a:endParaRPr lang="da-DK" dirty="0"/>
          </a:p>
        </p:txBody>
      </p:sp>
      <p:sp>
        <p:nvSpPr>
          <p:cNvPr id="9" name="Subtitle 2">
            <a:extLst>
              <a:ext uri="{FF2B5EF4-FFF2-40B4-BE49-F238E27FC236}">
                <a16:creationId xmlns:a16="http://schemas.microsoft.com/office/drawing/2014/main" id="{334133B0-3967-4329-B503-D07DB7228048}"/>
              </a:ext>
            </a:extLst>
          </p:cNvPr>
          <p:cNvSpPr>
            <a:spLocks noGrp="1"/>
          </p:cNvSpPr>
          <p:nvPr>
            <p:ph type="subTitle" idx="13"/>
          </p:nvPr>
        </p:nvSpPr>
        <p:spPr>
          <a:xfrm>
            <a:off x="427121" y="988154"/>
            <a:ext cx="5487670" cy="352454"/>
          </a:xfrm>
        </p:spPr>
        <p:txBody>
          <a:bodyPr/>
          <a:lstStyle>
            <a:lvl1pPr marL="0" indent="0" algn="l">
              <a:spcBef>
                <a:spcPts val="0"/>
              </a:spcBef>
              <a:buFont typeface="Arial" panose="020B0604020202020204" pitchFamily="34" charset="0"/>
              <a:buChar char="​"/>
              <a:defRPr sz="20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smtClean="0"/>
              <a:t>Klik for at redigere undertiteltypografien i masteren</a:t>
            </a:r>
            <a:endParaRPr lang="da-DK" dirty="0"/>
          </a:p>
        </p:txBody>
      </p:sp>
    </p:spTree>
    <p:extLst>
      <p:ext uri="{BB962C8B-B14F-4D97-AF65-F5344CB8AC3E}">
        <p14:creationId xmlns:p14="http://schemas.microsoft.com/office/powerpoint/2010/main" val="307462801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ktion ">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00E2174-B641-49F1-B88A-78B3D5337C9F}"/>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2" name="Title 1"/>
          <p:cNvSpPr>
            <a:spLocks noGrp="1"/>
          </p:cNvSpPr>
          <p:nvPr>
            <p:ph type="ctrTitle"/>
          </p:nvPr>
        </p:nvSpPr>
        <p:spPr>
          <a:xfrm>
            <a:off x="1054800" y="2462526"/>
            <a:ext cx="10082402" cy="1609200"/>
          </a:xfrm>
        </p:spPr>
        <p:txBody>
          <a:bodyPr anchor="ctr" anchorCtr="0"/>
          <a:lstStyle>
            <a:lvl1pPr algn="ctr">
              <a:lnSpc>
                <a:spcPct val="100000"/>
              </a:lnSpc>
              <a:defRPr sz="4000">
                <a:solidFill>
                  <a:schemeClr val="bg1"/>
                </a:solidFill>
              </a:defRPr>
            </a:lvl1pPr>
          </a:lstStyle>
          <a:p>
            <a:r>
              <a:rPr lang="da-DK" smtClean="0"/>
              <a:t>Klik for at redigere i master</a:t>
            </a:r>
            <a:endParaRPr lang="da-DK" dirty="0"/>
          </a:p>
        </p:txBody>
      </p:sp>
      <p:sp>
        <p:nvSpPr>
          <p:cNvPr id="4" name="Date_DateCustomA" hidden="1"/>
          <p:cNvSpPr>
            <a:spLocks noGrp="1"/>
          </p:cNvSpPr>
          <p:nvPr>
            <p:ph type="dt" sz="half" idx="10"/>
          </p:nvPr>
        </p:nvSpPr>
        <p:spPr>
          <a:xfrm>
            <a:off x="0" y="7224417"/>
            <a:ext cx="0" cy="0"/>
          </a:xfrm>
        </p:spPr>
        <p:txBody>
          <a:bodyPr/>
          <a:lstStyle>
            <a:lvl1pPr algn="l">
              <a:defRPr sz="100" b="0">
                <a:noFill/>
              </a:defRPr>
            </a:lvl1pPr>
          </a:lstStyle>
          <a:p>
            <a:endParaRPr lang="da-DK" dirty="0"/>
          </a:p>
        </p:txBody>
      </p:sp>
      <p:sp>
        <p:nvSpPr>
          <p:cNvPr id="5" name="FLD_PresentationTitle" hidden="1"/>
          <p:cNvSpPr>
            <a:spLocks noGrp="1"/>
          </p:cNvSpPr>
          <p:nvPr>
            <p:ph type="ftr" sz="quarter" idx="11"/>
          </p:nvPr>
        </p:nvSpPr>
        <p:spPr>
          <a:xfrm>
            <a:off x="0" y="7224417"/>
            <a:ext cx="0" cy="0"/>
          </a:xfrm>
        </p:spPr>
        <p:txBody>
          <a:bodyPr/>
          <a:lstStyle>
            <a:lvl1pPr algn="l">
              <a:defRPr sz="100">
                <a:noFill/>
              </a:defRPr>
            </a:lvl1pPr>
          </a:lstStyle>
          <a:p>
            <a:r>
              <a:rPr lang="da-DK" dirty="0"/>
              <a:t>Præsentationstitel</a:t>
            </a:r>
          </a:p>
        </p:txBody>
      </p:sp>
      <p:sp>
        <p:nvSpPr>
          <p:cNvPr id="6" name="Slide Number Placeholder 5" hidden="1"/>
          <p:cNvSpPr>
            <a:spLocks noGrp="1"/>
          </p:cNvSpPr>
          <p:nvPr>
            <p:ph type="sldNum" sz="quarter" idx="12"/>
          </p:nvPr>
        </p:nvSpPr>
        <p:spPr>
          <a:xfrm>
            <a:off x="0" y="7224417"/>
            <a:ext cx="0" cy="0"/>
          </a:xfrm>
        </p:spPr>
        <p:txBody>
          <a:bodyPr/>
          <a:lstStyle>
            <a:lvl1pPr algn="l">
              <a:defRPr sz="100">
                <a:noFill/>
              </a:defRPr>
            </a:lvl1pPr>
          </a:lstStyle>
          <a:p>
            <a:fld id="{24C8C45C-947F-4981-8B3F-4F32E973C901}" type="slidenum">
              <a:rPr lang="da-DK" smtClean="0"/>
              <a:pPr/>
              <a:t>‹nr.›</a:t>
            </a:fld>
            <a:endParaRPr lang="da-DK" dirty="0"/>
          </a:p>
        </p:txBody>
      </p:sp>
      <p:sp>
        <p:nvSpPr>
          <p:cNvPr id="10" name="Rectangle 9">
            <a:extLst>
              <a:ext uri="{FF2B5EF4-FFF2-40B4-BE49-F238E27FC236}">
                <a16:creationId xmlns:a16="http://schemas.microsoft.com/office/drawing/2014/main" id="{CA61557C-824F-41F9-87B9-A19D054280EB}"/>
              </a:ext>
            </a:extLst>
          </p:cNvPr>
          <p:cNvSpPr/>
          <p:nvPr userDrawn="1"/>
        </p:nvSpPr>
        <p:spPr>
          <a:xfrm>
            <a:off x="431611" y="6595200"/>
            <a:ext cx="11331764" cy="262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27" name="Text Placeholder 26">
            <a:extLst>
              <a:ext uri="{FF2B5EF4-FFF2-40B4-BE49-F238E27FC236}">
                <a16:creationId xmlns:a16="http://schemas.microsoft.com/office/drawing/2014/main" id="{0F42AC1B-CBBF-4818-BF42-954F2EDF7F0A}"/>
              </a:ext>
            </a:extLst>
          </p:cNvPr>
          <p:cNvSpPr>
            <a:spLocks noGrp="1"/>
          </p:cNvSpPr>
          <p:nvPr userDrawn="1">
            <p:ph type="body" sz="quarter" idx="13" hasCustomPrompt="1"/>
          </p:nvPr>
        </p:nvSpPr>
        <p:spPr>
          <a:xfrm>
            <a:off x="9198000" y="5817161"/>
            <a:ext cx="2559600" cy="115200"/>
          </a:xfrm>
        </p:spPr>
        <p:txBody>
          <a:bodyPr anchor="ctr" anchorCtr="0"/>
          <a:lstStyle>
            <a:lvl1pPr marL="0" indent="0" algn="r">
              <a:buNone/>
              <a:defRPr sz="950">
                <a:solidFill>
                  <a:schemeClr val="bg1"/>
                </a:solidFill>
              </a:defRPr>
            </a:lvl1pPr>
            <a:lvl2pPr marL="216000" indent="0">
              <a:buNone/>
              <a:defRPr sz="950"/>
            </a:lvl2pPr>
            <a:lvl3pPr>
              <a:buNone/>
              <a:defRPr sz="950"/>
            </a:lvl3pPr>
            <a:lvl4pPr>
              <a:buNone/>
              <a:defRPr sz="950"/>
            </a:lvl4pPr>
            <a:lvl5pPr>
              <a:buNone/>
              <a:defRPr sz="950"/>
            </a:lvl5pPr>
          </a:lstStyle>
          <a:p>
            <a:pPr lvl="0"/>
            <a:r>
              <a:rPr lang="da-DK" dirty="0"/>
              <a:t>Medarbejdertitel</a:t>
            </a:r>
          </a:p>
        </p:txBody>
      </p:sp>
      <p:sp>
        <p:nvSpPr>
          <p:cNvPr id="28" name="Text Placeholder 26">
            <a:extLst>
              <a:ext uri="{FF2B5EF4-FFF2-40B4-BE49-F238E27FC236}">
                <a16:creationId xmlns:a16="http://schemas.microsoft.com/office/drawing/2014/main" id="{E0607893-D19A-4D4E-A1A9-C9DCC253B678}"/>
              </a:ext>
            </a:extLst>
          </p:cNvPr>
          <p:cNvSpPr>
            <a:spLocks noGrp="1"/>
          </p:cNvSpPr>
          <p:nvPr userDrawn="1">
            <p:ph type="body" sz="quarter" idx="14" hasCustomPrompt="1"/>
          </p:nvPr>
        </p:nvSpPr>
        <p:spPr>
          <a:xfrm>
            <a:off x="9198000" y="5663299"/>
            <a:ext cx="2559600" cy="115200"/>
          </a:xfrm>
        </p:spPr>
        <p:txBody>
          <a:bodyPr/>
          <a:lstStyle>
            <a:lvl1pPr marL="0" indent="0" algn="r">
              <a:buNone/>
              <a:defRPr sz="950" b="1">
                <a:solidFill>
                  <a:schemeClr val="bg1"/>
                </a:solidFill>
              </a:defRPr>
            </a:lvl1pPr>
            <a:lvl2pPr marL="216000" indent="0">
              <a:buNone/>
              <a:defRPr sz="950"/>
            </a:lvl2pPr>
            <a:lvl3pPr>
              <a:buNone/>
              <a:defRPr sz="950"/>
            </a:lvl3pPr>
            <a:lvl4pPr>
              <a:buNone/>
              <a:defRPr sz="950"/>
            </a:lvl4pPr>
            <a:lvl5pPr>
              <a:buNone/>
              <a:defRPr sz="950"/>
            </a:lvl5pPr>
          </a:lstStyle>
          <a:p>
            <a:pPr lvl="0"/>
            <a:r>
              <a:rPr lang="da-DK" dirty="0"/>
              <a:t>Navn Navnesen</a:t>
            </a:r>
          </a:p>
        </p:txBody>
      </p:sp>
      <p:sp>
        <p:nvSpPr>
          <p:cNvPr id="30" name="Text Placeholder 26">
            <a:extLst>
              <a:ext uri="{FF2B5EF4-FFF2-40B4-BE49-F238E27FC236}">
                <a16:creationId xmlns:a16="http://schemas.microsoft.com/office/drawing/2014/main" id="{90B67A7E-F8AD-4501-B3ED-7DF56BC18956}"/>
              </a:ext>
            </a:extLst>
          </p:cNvPr>
          <p:cNvSpPr>
            <a:spLocks noGrp="1"/>
          </p:cNvSpPr>
          <p:nvPr>
            <p:ph type="body" sz="quarter" idx="15" hasCustomPrompt="1"/>
          </p:nvPr>
        </p:nvSpPr>
        <p:spPr>
          <a:xfrm>
            <a:off x="9198000" y="6093771"/>
            <a:ext cx="2559600" cy="115200"/>
          </a:xfrm>
        </p:spPr>
        <p:txBody>
          <a:bodyPr anchor="ctr" anchorCtr="0"/>
          <a:lstStyle>
            <a:lvl1pPr marL="0" indent="0" algn="r">
              <a:buNone/>
              <a:defRPr sz="950">
                <a:solidFill>
                  <a:schemeClr val="bg1"/>
                </a:solidFill>
              </a:defRPr>
            </a:lvl1pPr>
            <a:lvl2pPr marL="216000" indent="0">
              <a:buNone/>
              <a:defRPr sz="950"/>
            </a:lvl2pPr>
            <a:lvl3pPr>
              <a:buNone/>
              <a:defRPr sz="950"/>
            </a:lvl3pPr>
            <a:lvl4pPr>
              <a:buNone/>
              <a:defRPr sz="950"/>
            </a:lvl4pPr>
            <a:lvl5pPr>
              <a:buNone/>
              <a:defRPr sz="950"/>
            </a:lvl5pPr>
          </a:lstStyle>
          <a:p>
            <a:pPr lvl="0"/>
            <a:r>
              <a:rPr lang="da-DK" dirty="0"/>
              <a:t>Navn.navnesen@bm.dk</a:t>
            </a:r>
          </a:p>
        </p:txBody>
      </p:sp>
      <p:sp>
        <p:nvSpPr>
          <p:cNvPr id="31" name="Text Placeholder 26">
            <a:extLst>
              <a:ext uri="{FF2B5EF4-FFF2-40B4-BE49-F238E27FC236}">
                <a16:creationId xmlns:a16="http://schemas.microsoft.com/office/drawing/2014/main" id="{33219B6C-E56F-40C7-AC30-BCA5E6900E7F}"/>
              </a:ext>
            </a:extLst>
          </p:cNvPr>
          <p:cNvSpPr>
            <a:spLocks noGrp="1"/>
          </p:cNvSpPr>
          <p:nvPr>
            <p:ph type="body" sz="quarter" idx="16" hasCustomPrompt="1"/>
          </p:nvPr>
        </p:nvSpPr>
        <p:spPr>
          <a:xfrm>
            <a:off x="9198000" y="6229285"/>
            <a:ext cx="2559600" cy="115200"/>
          </a:xfrm>
        </p:spPr>
        <p:txBody>
          <a:bodyPr anchor="ctr" anchorCtr="0"/>
          <a:lstStyle>
            <a:lvl1pPr marL="0" indent="0" algn="r">
              <a:buNone/>
              <a:defRPr sz="950">
                <a:solidFill>
                  <a:schemeClr val="bg1"/>
                </a:solidFill>
              </a:defRPr>
            </a:lvl1pPr>
            <a:lvl2pPr marL="216000" indent="0">
              <a:buNone/>
              <a:defRPr sz="950"/>
            </a:lvl2pPr>
            <a:lvl3pPr>
              <a:buNone/>
              <a:defRPr sz="950"/>
            </a:lvl3pPr>
            <a:lvl4pPr>
              <a:buNone/>
              <a:defRPr sz="950"/>
            </a:lvl4pPr>
            <a:lvl5pPr>
              <a:buNone/>
              <a:defRPr sz="950"/>
            </a:lvl5pPr>
          </a:lstStyle>
          <a:p>
            <a:pPr lvl="0"/>
            <a:r>
              <a:rPr lang="da-DK" dirty="0"/>
              <a:t>+45 2345 3456</a:t>
            </a:r>
          </a:p>
        </p:txBody>
      </p:sp>
      <p:pic>
        <p:nvPicPr>
          <p:cNvPr id="14" name="Picture 2" descr="C:\Users\ibl\Desktop\PP skabelon\LOGOER\Det Nationale Forskingscenter for Arbejdsmiljo_NEG_RGB.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3915" t="33957" b="33022"/>
          <a:stretch/>
        </p:blipFill>
        <p:spPr bwMode="auto">
          <a:xfrm>
            <a:off x="162491" y="5976424"/>
            <a:ext cx="3843064" cy="58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4526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illede blå tekst">
    <p:spTree>
      <p:nvGrpSpPr>
        <p:cNvPr id="1" name=""/>
        <p:cNvGrpSpPr/>
        <p:nvPr/>
      </p:nvGrpSpPr>
      <p:grpSpPr>
        <a:xfrm>
          <a:off x="0" y="0"/>
          <a:ext cx="0" cy="0"/>
          <a:chOff x="0" y="0"/>
          <a:chExt cx="0" cy="0"/>
        </a:xfrm>
      </p:grpSpPr>
      <p:sp>
        <p:nvSpPr>
          <p:cNvPr id="26" name="Picture Placeholder 2">
            <a:extLst>
              <a:ext uri="{FF2B5EF4-FFF2-40B4-BE49-F238E27FC236}">
                <a16:creationId xmlns:a16="http://schemas.microsoft.com/office/drawing/2014/main" id="{02E20981-DA76-4348-8061-6D994FFD98BB}"/>
              </a:ext>
            </a:extLst>
          </p:cNvPr>
          <p:cNvSpPr>
            <a:spLocks noGrp="1"/>
          </p:cNvSpPr>
          <p:nvPr>
            <p:ph type="pic" idx="15" hasCustomPrompt="1"/>
          </p:nvPr>
        </p:nvSpPr>
        <p:spPr>
          <a:xfrm>
            <a:off x="0" y="0"/>
            <a:ext cx="12192000" cy="6858000"/>
          </a:xfrm>
          <a:solidFill>
            <a:schemeClr val="bg2"/>
          </a:solidFill>
        </p:spPr>
        <p:txBody>
          <a:bodyPr tIns="1620000" anchor="t" anchorCtr="0"/>
          <a:lstStyle>
            <a:lvl1pPr marL="0" marR="0" indent="0" algn="ctr" defTabSz="914400" rtl="0" eaLnBrk="1" fontAlgn="auto" latinLnBrk="0" hangingPunct="1">
              <a:lnSpc>
                <a:spcPct val="104000"/>
              </a:lnSpc>
              <a:spcBef>
                <a:spcPts val="0"/>
              </a:spcBef>
              <a:spcAft>
                <a:spcPts val="300"/>
              </a:spcAft>
              <a:buClr>
                <a:schemeClr val="accent3"/>
              </a:buClr>
              <a:buSzTx/>
              <a:buFont typeface="Verdana" panose="020B0604030504040204" pitchFamily="34"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4000"/>
              </a:lnSpc>
              <a:spcBef>
                <a:spcPts val="0"/>
              </a:spcBef>
              <a:spcAft>
                <a:spcPts val="300"/>
              </a:spcAft>
              <a:buClr>
                <a:schemeClr val="accent3"/>
              </a:buClr>
              <a:buSzTx/>
              <a:buFont typeface="Verdana" panose="020B0604030504040204" pitchFamily="34" charset="0"/>
              <a:buNone/>
              <a:tabLst/>
              <a:defRPr/>
            </a:pPr>
            <a:r>
              <a:rPr lang="da-DK" noProof="0"/>
              <a:t>Marker baggrund for at indsætte billede</a:t>
            </a:r>
            <a:endParaRPr lang="da-DK" noProof="0" dirty="0"/>
          </a:p>
        </p:txBody>
      </p:sp>
      <p:sp>
        <p:nvSpPr>
          <p:cNvPr id="2" name="Title 1"/>
          <p:cNvSpPr>
            <a:spLocks noGrp="1"/>
          </p:cNvSpPr>
          <p:nvPr>
            <p:ph type="ctrTitle"/>
          </p:nvPr>
        </p:nvSpPr>
        <p:spPr>
          <a:xfrm>
            <a:off x="1054800" y="2462526"/>
            <a:ext cx="10082402" cy="1609200"/>
          </a:xfrm>
        </p:spPr>
        <p:txBody>
          <a:bodyPr anchor="ctr" anchorCtr="0"/>
          <a:lstStyle>
            <a:lvl1pPr algn="ctr">
              <a:lnSpc>
                <a:spcPct val="100000"/>
              </a:lnSpc>
              <a:defRPr sz="4000">
                <a:solidFill>
                  <a:schemeClr val="accent1"/>
                </a:solidFill>
              </a:defRPr>
            </a:lvl1pPr>
          </a:lstStyle>
          <a:p>
            <a:r>
              <a:rPr lang="da-DK" smtClean="0"/>
              <a:t>Klik for at redigere i master</a:t>
            </a:r>
            <a:endParaRPr lang="da-DK" dirty="0"/>
          </a:p>
        </p:txBody>
      </p:sp>
      <p:sp>
        <p:nvSpPr>
          <p:cNvPr id="33" name="FLD_PresentationTitle">
            <a:extLst>
              <a:ext uri="{FF2B5EF4-FFF2-40B4-BE49-F238E27FC236}">
                <a16:creationId xmlns:a16="http://schemas.microsoft.com/office/drawing/2014/main" id="{63D5B0E7-3D1F-42FA-ABF0-9019A7930E84}"/>
              </a:ext>
            </a:extLst>
          </p:cNvPr>
          <p:cNvSpPr>
            <a:spLocks noGrp="1"/>
          </p:cNvSpPr>
          <p:nvPr>
            <p:ph type="ftr" sz="quarter" idx="11"/>
          </p:nvPr>
        </p:nvSpPr>
        <p:spPr>
          <a:xfrm>
            <a:off x="9205279" y="6321067"/>
            <a:ext cx="2559600" cy="180000"/>
          </a:xfrm>
        </p:spPr>
        <p:txBody>
          <a:bodyPr/>
          <a:lstStyle/>
          <a:p>
            <a:r>
              <a:rPr lang="da-DK" noProof="0" dirty="0"/>
              <a:t>Præsentationstitel</a:t>
            </a:r>
          </a:p>
        </p:txBody>
      </p:sp>
      <p:sp>
        <p:nvSpPr>
          <p:cNvPr id="34" name="Slide Number Placeholder 5">
            <a:extLst>
              <a:ext uri="{FF2B5EF4-FFF2-40B4-BE49-F238E27FC236}">
                <a16:creationId xmlns:a16="http://schemas.microsoft.com/office/drawing/2014/main" id="{CBFEA6B7-9380-4434-8E44-527B3CEEFDB9}"/>
              </a:ext>
            </a:extLst>
          </p:cNvPr>
          <p:cNvSpPr>
            <a:spLocks noGrp="1"/>
          </p:cNvSpPr>
          <p:nvPr>
            <p:ph type="sldNum" sz="quarter" idx="12"/>
          </p:nvPr>
        </p:nvSpPr>
        <p:spPr>
          <a:xfrm>
            <a:off x="9205280" y="6434418"/>
            <a:ext cx="2559600" cy="180000"/>
          </a:xfrm>
        </p:spPr>
        <p:txBody>
          <a:bodyPr/>
          <a:lstStyle/>
          <a:p>
            <a:fld id="{859873C9-BF5D-4A9A-BB31-45BBB7BABAF7}" type="slidenum">
              <a:rPr lang="da-DK" noProof="0" smtClean="0"/>
              <a:t>‹nr.›</a:t>
            </a:fld>
            <a:endParaRPr lang="da-DK" noProof="0" dirty="0"/>
          </a:p>
        </p:txBody>
      </p:sp>
      <p:sp>
        <p:nvSpPr>
          <p:cNvPr id="37" name="Date_DateCustomA" hidden="1">
            <a:extLst>
              <a:ext uri="{FF2B5EF4-FFF2-40B4-BE49-F238E27FC236}">
                <a16:creationId xmlns:a16="http://schemas.microsoft.com/office/drawing/2014/main" id="{8BE199B1-A553-43EF-83DF-C1211EC63CB5}"/>
              </a:ext>
            </a:extLst>
          </p:cNvPr>
          <p:cNvSpPr>
            <a:spLocks noGrp="1"/>
          </p:cNvSpPr>
          <p:nvPr>
            <p:ph type="dt" sz="half" idx="10"/>
          </p:nvPr>
        </p:nvSpPr>
        <p:spPr>
          <a:xfrm>
            <a:off x="0" y="7058361"/>
            <a:ext cx="0" cy="0"/>
          </a:xfrm>
        </p:spPr>
        <p:txBody>
          <a:bodyPr/>
          <a:lstStyle>
            <a:lvl1pPr>
              <a:defRPr sz="100">
                <a:solidFill>
                  <a:schemeClr val="bg1"/>
                </a:solidFill>
              </a:defRPr>
            </a:lvl1pPr>
          </a:lstStyle>
          <a:p>
            <a:endParaRPr lang="da-DK" dirty="0"/>
          </a:p>
        </p:txBody>
      </p:sp>
      <p:pic>
        <p:nvPicPr>
          <p:cNvPr id="11" name="Picture 3" descr="C:\Users\ibl\Desktop\PP skabelon\LOGOER\Det Nationale Forskingscenter for Arbejdsmiljo_POS_RGB.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46660" y="5939161"/>
            <a:ext cx="1675729" cy="745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64212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4.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5"/>
            </p:custDataLst>
          </p:nvPr>
        </p:nvSpPr>
        <p:spPr>
          <a:xfrm>
            <a:off x="427121" y="617429"/>
            <a:ext cx="11332879" cy="352456"/>
          </a:xfrm>
          <a:prstGeom prst="rect">
            <a:avLst/>
          </a:prstGeom>
        </p:spPr>
        <p:txBody>
          <a:bodyPr vert="horz" lIns="0" tIns="0" rIns="0" bIns="0" rtlCol="0" anchor="t" anchorCtr="0">
            <a:noAutofit/>
          </a:bodyPr>
          <a:lstStyle/>
          <a:p>
            <a:endParaRPr lang="en-GB" dirty="0"/>
          </a:p>
        </p:txBody>
      </p:sp>
      <p:sp>
        <p:nvSpPr>
          <p:cNvPr id="3" name="Text Placeholder 2"/>
          <p:cNvSpPr>
            <a:spLocks noGrp="1"/>
          </p:cNvSpPr>
          <p:nvPr>
            <p:ph type="body" idx="1"/>
            <p:custDataLst>
              <p:tags r:id="rId16"/>
            </p:custDataLst>
          </p:nvPr>
        </p:nvSpPr>
        <p:spPr>
          <a:xfrm>
            <a:off x="427121" y="2051999"/>
            <a:ext cx="11332879" cy="3761999"/>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4" name="Date_DateCustomA"/>
          <p:cNvSpPr>
            <a:spLocks noGrp="1"/>
          </p:cNvSpPr>
          <p:nvPr>
            <p:ph type="dt" sz="half" idx="2"/>
          </p:nvPr>
        </p:nvSpPr>
        <p:spPr>
          <a:xfrm>
            <a:off x="0" y="7219218"/>
            <a:ext cx="2401755" cy="180000"/>
          </a:xfrm>
          <a:prstGeom prst="rect">
            <a:avLst/>
          </a:prstGeom>
        </p:spPr>
        <p:txBody>
          <a:bodyPr vert="horz" lIns="0" tIns="0" rIns="0" bIns="0" rtlCol="0" anchor="b" anchorCtr="0"/>
          <a:lstStyle>
            <a:lvl1pPr algn="l">
              <a:defRPr sz="1000">
                <a:solidFill>
                  <a:schemeClr val="tx1">
                    <a:lumMod val="50000"/>
                    <a:lumOff val="50000"/>
                  </a:schemeClr>
                </a:solidFill>
              </a:defRPr>
            </a:lvl1pPr>
          </a:lstStyle>
          <a:p>
            <a:endParaRPr lang="en-GB" dirty="0"/>
          </a:p>
        </p:txBody>
      </p:sp>
      <p:sp>
        <p:nvSpPr>
          <p:cNvPr id="5" name="FLD_PresentationTitle"/>
          <p:cNvSpPr>
            <a:spLocks noGrp="1"/>
          </p:cNvSpPr>
          <p:nvPr>
            <p:ph type="ftr" sz="quarter" idx="3"/>
            <p:custDataLst>
              <p:tags r:id="rId17"/>
            </p:custDataLst>
          </p:nvPr>
        </p:nvSpPr>
        <p:spPr>
          <a:xfrm>
            <a:off x="9171708" y="6387715"/>
            <a:ext cx="2588291" cy="113351"/>
          </a:xfrm>
          <a:prstGeom prst="rect">
            <a:avLst/>
          </a:prstGeom>
        </p:spPr>
        <p:txBody>
          <a:bodyPr vert="horz" lIns="0" tIns="0" rIns="0" bIns="0" rtlCol="0" anchor="b" anchorCtr="0"/>
          <a:lstStyle>
            <a:lvl1pPr marL="0" indent="0" algn="r">
              <a:buNone/>
              <a:defRPr sz="500" b="1">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r>
              <a:rPr lang="en-GB"/>
              <a:t>Præsentationstitel</a:t>
            </a:r>
            <a:endParaRPr lang="en-GB" dirty="0"/>
          </a:p>
        </p:txBody>
      </p:sp>
      <p:sp>
        <p:nvSpPr>
          <p:cNvPr id="6" name="Slide Number Placeholder 5"/>
          <p:cNvSpPr>
            <a:spLocks noGrp="1"/>
          </p:cNvSpPr>
          <p:nvPr>
            <p:ph type="sldNum" sz="quarter" idx="4"/>
            <p:custDataLst>
              <p:tags r:id="rId18"/>
            </p:custDataLst>
          </p:nvPr>
        </p:nvSpPr>
        <p:spPr>
          <a:xfrm>
            <a:off x="9171709" y="6501066"/>
            <a:ext cx="2588291" cy="113351"/>
          </a:xfrm>
          <a:prstGeom prst="rect">
            <a:avLst/>
          </a:prstGeom>
        </p:spPr>
        <p:txBody>
          <a:bodyPr vert="horz" lIns="0" tIns="0" rIns="0" bIns="0" rtlCol="0" anchor="b" anchorCtr="0"/>
          <a:lstStyle>
            <a:lvl1pPr marL="0" indent="0" algn="r">
              <a:buNone/>
              <a:defRPr sz="500">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fld id="{24C8C45C-947F-4981-8B3F-4F32E973C901}" type="slidenum">
              <a:rPr lang="en-GB" smtClean="0"/>
              <a:pPr/>
              <a:t>‹nr.›</a:t>
            </a:fld>
            <a:endParaRPr lang="en-GB" dirty="0"/>
          </a:p>
        </p:txBody>
      </p:sp>
      <p:sp>
        <p:nvSpPr>
          <p:cNvPr id="16" name="Freeform 5">
            <a:extLst>
              <a:ext uri="{FF2B5EF4-FFF2-40B4-BE49-F238E27FC236}">
                <a16:creationId xmlns:a16="http://schemas.microsoft.com/office/drawing/2014/main" id="{09A0974A-8F5C-4FD4-9E38-7D5A997486A5}"/>
              </a:ext>
            </a:extLst>
          </p:cNvPr>
          <p:cNvSpPr>
            <a:spLocks/>
          </p:cNvSpPr>
          <p:nvPr/>
        </p:nvSpPr>
        <p:spPr bwMode="auto">
          <a:xfrm>
            <a:off x="773113" y="7905750"/>
            <a:ext cx="0" cy="6858000"/>
          </a:xfrm>
          <a:custGeom>
            <a:avLst/>
            <a:gdLst>
              <a:gd name="T0" fmla="*/ 0 h 4320"/>
              <a:gd name="T1" fmla="*/ 4320 h 4320"/>
              <a:gd name="T2" fmla="*/ 0 h 4320"/>
            </a:gdLst>
            <a:ahLst/>
            <a:cxnLst>
              <a:cxn ang="0">
                <a:pos x="0" y="T0"/>
              </a:cxn>
              <a:cxn ang="0">
                <a:pos x="0" y="T1"/>
              </a:cxn>
              <a:cxn ang="0">
                <a:pos x="0" y="T2"/>
              </a:cxn>
            </a:cxnLst>
            <a:rect l="0" t="0" r="r" b="b"/>
            <a:pathLst>
              <a:path h="4320">
                <a:moveTo>
                  <a:pt x="0" y="0"/>
                </a:moveTo>
                <a:lnTo>
                  <a:pt x="0" y="4320"/>
                </a:lnTo>
                <a:lnTo>
                  <a:pt x="0" y="0"/>
                </a:lnTo>
                <a:close/>
              </a:path>
            </a:pathLst>
          </a:custGeom>
          <a:solidFill>
            <a:srgbClr val="F0EF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Line 6">
            <a:extLst>
              <a:ext uri="{FF2B5EF4-FFF2-40B4-BE49-F238E27FC236}">
                <a16:creationId xmlns:a16="http://schemas.microsoft.com/office/drawing/2014/main" id="{B3C8D39D-F11E-4185-A47B-8AC40BA1A324}"/>
              </a:ext>
            </a:extLst>
          </p:cNvPr>
          <p:cNvSpPr>
            <a:spLocks noChangeShapeType="1"/>
          </p:cNvSpPr>
          <p:nvPr/>
        </p:nvSpPr>
        <p:spPr bwMode="auto">
          <a:xfrm>
            <a:off x="773113" y="7905750"/>
            <a:ext cx="0" cy="68580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7">
            <a:extLst>
              <a:ext uri="{FF2B5EF4-FFF2-40B4-BE49-F238E27FC236}">
                <a16:creationId xmlns:a16="http://schemas.microsoft.com/office/drawing/2014/main" id="{F0C239E8-9311-4B2C-A349-76443C49A633}"/>
              </a:ext>
            </a:extLst>
          </p:cNvPr>
          <p:cNvSpPr>
            <a:spLocks/>
          </p:cNvSpPr>
          <p:nvPr/>
        </p:nvSpPr>
        <p:spPr bwMode="auto">
          <a:xfrm>
            <a:off x="773113" y="7905750"/>
            <a:ext cx="0" cy="6858000"/>
          </a:xfrm>
          <a:custGeom>
            <a:avLst/>
            <a:gdLst>
              <a:gd name="T0" fmla="*/ 0 h 4320"/>
              <a:gd name="T1" fmla="*/ 4320 h 4320"/>
              <a:gd name="T2" fmla="*/ 0 h 4320"/>
            </a:gdLst>
            <a:ahLst/>
            <a:cxnLst>
              <a:cxn ang="0">
                <a:pos x="0" y="T0"/>
              </a:cxn>
              <a:cxn ang="0">
                <a:pos x="0" y="T1"/>
              </a:cxn>
              <a:cxn ang="0">
                <a:pos x="0" y="T2"/>
              </a:cxn>
            </a:cxnLst>
            <a:rect l="0" t="0" r="r" b="b"/>
            <a:pathLst>
              <a:path h="4320">
                <a:moveTo>
                  <a:pt x="0" y="0"/>
                </a:moveTo>
                <a:lnTo>
                  <a:pt x="0" y="4320"/>
                </a:lnTo>
                <a:lnTo>
                  <a:pt x="0" y="0"/>
                </a:lnTo>
                <a:close/>
              </a:path>
            </a:pathLst>
          </a:custGeom>
          <a:solidFill>
            <a:srgbClr val="0030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Line 8">
            <a:extLst>
              <a:ext uri="{FF2B5EF4-FFF2-40B4-BE49-F238E27FC236}">
                <a16:creationId xmlns:a16="http://schemas.microsoft.com/office/drawing/2014/main" id="{CC4BACEA-3C6F-4AEA-ACDA-9297B63E3C7D}"/>
              </a:ext>
            </a:extLst>
          </p:cNvPr>
          <p:cNvSpPr>
            <a:spLocks noChangeShapeType="1"/>
          </p:cNvSpPr>
          <p:nvPr/>
        </p:nvSpPr>
        <p:spPr bwMode="auto">
          <a:xfrm>
            <a:off x="773113" y="7905750"/>
            <a:ext cx="0" cy="68580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3074" name="Picture 2" descr="C:\Users\ibl\Desktop\PP skabelon\LOGOER\Det Nationale Forskingscenter for Arbejdsmiljo.jpg"/>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255079" y="5939161"/>
            <a:ext cx="1716063" cy="763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99990"/>
      </p:ext>
    </p:extLst>
  </p:cSld>
  <p:clrMap bg1="lt1" tx1="dk1" bg2="lt2" tx2="dk2" accent1="accent1" accent2="accent2" accent3="accent3" accent4="accent4" accent5="accent5" accent6="accent6" hlink="hlink" folHlink="folHlink"/>
  <p:sldLayoutIdLst>
    <p:sldLayoutId id="2147483649" r:id="rId1"/>
    <p:sldLayoutId id="2147483723" r:id="rId2"/>
    <p:sldLayoutId id="2147483721" r:id="rId3"/>
    <p:sldLayoutId id="2147483724" r:id="rId4"/>
    <p:sldLayoutId id="2147483726" r:id="rId5"/>
    <p:sldLayoutId id="2147483727" r:id="rId6"/>
    <p:sldLayoutId id="2147483725" r:id="rId7"/>
    <p:sldLayoutId id="2147483728" r:id="rId8"/>
    <p:sldLayoutId id="2147483729" r:id="rId9"/>
    <p:sldLayoutId id="2147483654" r:id="rId10"/>
    <p:sldLayoutId id="2147483655" r:id="rId11"/>
    <p:sldLayoutId id="2147483667" r:id="rId12"/>
    <p:sldLayoutId id="2147483670" r:id="rId13"/>
  </p:sldLayoutIdLst>
  <p:timing>
    <p:tnLst>
      <p:par>
        <p:cTn id="1" dur="indefinite" restart="never" nodeType="tmRoot"/>
      </p:par>
    </p:tnLst>
  </p:timing>
  <p:hf hdr="0"/>
  <p:txStyles>
    <p:titleStyle>
      <a:lvl1pPr algn="l" defTabSz="914400" rtl="0" eaLnBrk="1" latinLnBrk="0" hangingPunct="1">
        <a:lnSpc>
          <a:spcPct val="104000"/>
        </a:lnSpc>
        <a:spcBef>
          <a:spcPct val="0"/>
        </a:spcBef>
        <a:buNone/>
        <a:defRPr sz="24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p:titleStyle>
    <p:bodyStyle>
      <a:lvl1pPr marL="216000" indent="-216000" algn="l" defTabSz="914400" rtl="0" eaLnBrk="1" latinLnBrk="0" hangingPunct="1">
        <a:lnSpc>
          <a:spcPct val="104000"/>
        </a:lnSpc>
        <a:spcBef>
          <a:spcPts val="600"/>
        </a:spcBef>
        <a:spcAft>
          <a:spcPts val="300"/>
        </a:spcAft>
        <a:buClr>
          <a:schemeClr val="accent3"/>
        </a:buClr>
        <a:buFont typeface="Verdana" panose="020B060403050404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432000" indent="-216000" algn="l" defTabSz="914400" rtl="0" eaLnBrk="1" latinLnBrk="0" hangingPunct="1">
        <a:lnSpc>
          <a:spcPct val="104000"/>
        </a:lnSpc>
        <a:spcBef>
          <a:spcPts val="0"/>
        </a:spcBef>
        <a:spcAft>
          <a:spcPts val="300"/>
        </a:spcAft>
        <a:buClr>
          <a:schemeClr val="accent3"/>
        </a:buClr>
        <a:buFont typeface="Verdana" panose="020B060403050404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0" indent="0" algn="l" defTabSz="914400" rtl="0" eaLnBrk="1" latinLnBrk="0" hangingPunct="1">
        <a:lnSpc>
          <a:spcPct val="100000"/>
        </a:lnSpc>
        <a:spcBef>
          <a:spcPts val="0"/>
        </a:spcBef>
        <a:spcAft>
          <a:spcPts val="600"/>
        </a:spcAft>
        <a:buFont typeface="Calibri" panose="020F050202020403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0" indent="0" algn="l" defTabSz="914400" rtl="0" eaLnBrk="1" latinLnBrk="0" hangingPunct="1">
        <a:lnSpc>
          <a:spcPct val="104000"/>
        </a:lnSpc>
        <a:spcBef>
          <a:spcPts val="600"/>
        </a:spcBef>
        <a:spcAft>
          <a:spcPts val="0"/>
        </a:spcAft>
        <a:buFont typeface="Calibri" panose="020F0502020204030204" pitchFamily="34" charset="0"/>
        <a:buChar char="​"/>
        <a:defRPr sz="16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0" indent="0" algn="l" defTabSz="914400" rtl="0" eaLnBrk="1" latinLnBrk="0" hangingPunct="1">
        <a:lnSpc>
          <a:spcPct val="100000"/>
        </a:lnSpc>
        <a:spcBef>
          <a:spcPts val="600"/>
        </a:spcBef>
        <a:spcAft>
          <a:spcPts val="0"/>
        </a:spcAft>
        <a:buFont typeface="Calibri" panose="020F0502020204030204" pitchFamily="34" charset="0"/>
        <a:buChar char="​"/>
        <a:defRPr sz="24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0" indent="0" algn="l" defTabSz="914400" rtl="0" eaLnBrk="1" latinLnBrk="0" hangingPunct="1">
        <a:lnSpc>
          <a:spcPct val="100000"/>
        </a:lnSpc>
        <a:spcBef>
          <a:spcPts val="0"/>
        </a:spcBef>
        <a:buFont typeface="Calibri" panose="020F0502020204030204" pitchFamily="34" charset="0"/>
        <a:buChar char="​"/>
        <a:defRPr sz="46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6pPr>
      <a:lvl7pPr marL="0" indent="0" algn="l" defTabSz="914400" rtl="0" eaLnBrk="1" latinLnBrk="0" hangingPunct="1">
        <a:lnSpc>
          <a:spcPct val="100000"/>
        </a:lnSpc>
        <a:spcBef>
          <a:spcPts val="0"/>
        </a:spcBef>
        <a:buFont typeface="Calibri" panose="020F0502020204030204" pitchFamily="34" charset="0"/>
        <a:buChar char="​"/>
        <a:defRPr sz="10000" b="1"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lvl7pPr>
      <a:lvl8pPr marL="0" indent="0" algn="l" defTabSz="914400" rtl="0" eaLnBrk="1" latinLnBrk="0" hangingPunct="1">
        <a:lnSpc>
          <a:spcPct val="100000"/>
        </a:lnSpc>
        <a:spcBef>
          <a:spcPts val="0"/>
        </a:spcBef>
        <a:spcAft>
          <a:spcPts val="300"/>
        </a:spcAft>
        <a:buFont typeface="Calibri" panose="020F0502020204030204" pitchFamily="34" charset="0"/>
        <a:buChar char="​"/>
        <a:defRPr sz="950" kern="1200">
          <a:solidFill>
            <a:srgbClr val="7C6E64"/>
          </a:solidFill>
          <a:latin typeface="Verdana" panose="020B0604030504040204" pitchFamily="34" charset="0"/>
          <a:ea typeface="Verdana" panose="020B0604030504040204" pitchFamily="34" charset="0"/>
          <a:cs typeface="Verdana" panose="020B0604030504040204" pitchFamily="34" charset="0"/>
        </a:defRPr>
      </a:lvl8pPr>
      <a:lvl9pPr marL="0" indent="0" algn="l" defTabSz="914400" rtl="0" eaLnBrk="1" latinLnBrk="0" hangingPunct="1">
        <a:lnSpc>
          <a:spcPct val="100000"/>
        </a:lnSpc>
        <a:spcBef>
          <a:spcPts val="0"/>
        </a:spcBef>
        <a:spcAft>
          <a:spcPts val="300"/>
        </a:spcAft>
        <a:buFont typeface="Calibri" panose="020F0502020204030204" pitchFamily="34" charset="0"/>
        <a:buChar char="​"/>
        <a:defRPr sz="950" b="1" kern="1200" baseline="0">
          <a:solidFill>
            <a:srgbClr val="7C6E64"/>
          </a:solidFill>
          <a:latin typeface="Verdana" panose="020B0604030504040204" pitchFamily="34" charset="0"/>
          <a:ea typeface="Verdana" panose="020B0604030504040204" pitchFamily="34" charset="0"/>
          <a:cs typeface="Verdana" panose="020B060403050404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69" userDrawn="1">
          <p15:clr>
            <a:srgbClr val="F26B43"/>
          </p15:clr>
        </p15:guide>
        <p15:guide id="2" pos="7410" userDrawn="1">
          <p15:clr>
            <a:srgbClr val="F26B43"/>
          </p15:clr>
        </p15:guide>
        <p15:guide id="3" orient="horz" pos="388" userDrawn="1">
          <p15:clr>
            <a:srgbClr val="F26B43"/>
          </p15:clr>
        </p15:guide>
        <p15:guide id="4" orient="horz" pos="774" userDrawn="1">
          <p15:clr>
            <a:srgbClr val="F26B43"/>
          </p15:clr>
        </p15:guide>
        <p15:guide id="5" orient="horz" pos="1289" userDrawn="1">
          <p15:clr>
            <a:srgbClr val="F26B43"/>
          </p15:clr>
        </p15:guide>
        <p15:guide id="6" orient="horz" pos="365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5.png"/><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billede 1"/>
          <p:cNvSpPr>
            <a:spLocks noGrp="1"/>
          </p:cNvSpPr>
          <p:nvPr>
            <p:ph type="pic" sz="quarter" idx="21"/>
          </p:nvPr>
        </p:nvSpPr>
        <p:spPr/>
      </p:sp>
      <p:sp>
        <p:nvSpPr>
          <p:cNvPr id="3" name="Pladsholder til tekst 2"/>
          <p:cNvSpPr>
            <a:spLocks noGrp="1"/>
          </p:cNvSpPr>
          <p:nvPr>
            <p:ph type="body" sz="quarter" idx="17"/>
          </p:nvPr>
        </p:nvSpPr>
        <p:spPr/>
        <p:txBody>
          <a:bodyPr/>
          <a:lstStyle/>
          <a:p>
            <a:endParaRPr lang="da-DK"/>
          </a:p>
        </p:txBody>
      </p:sp>
      <p:sp>
        <p:nvSpPr>
          <p:cNvPr id="4" name="Titel 3"/>
          <p:cNvSpPr>
            <a:spLocks noGrp="1"/>
          </p:cNvSpPr>
          <p:nvPr>
            <p:ph type="ctrTitle"/>
          </p:nvPr>
        </p:nvSpPr>
        <p:spPr>
          <a:xfrm>
            <a:off x="1043492" y="1267178"/>
            <a:ext cx="8710108" cy="1609200"/>
          </a:xfrm>
        </p:spPr>
        <p:txBody>
          <a:bodyPr/>
          <a:lstStyle/>
          <a:p>
            <a:r>
              <a:rPr lang="da-DK" dirty="0" smtClean="0"/>
              <a:t>Integreret Voldsforebyggelse</a:t>
            </a:r>
            <a:endParaRPr lang="da-DK" dirty="0"/>
          </a:p>
        </p:txBody>
      </p:sp>
      <p:sp>
        <p:nvSpPr>
          <p:cNvPr id="5" name="Undertitel 4"/>
          <p:cNvSpPr>
            <a:spLocks noGrp="1"/>
          </p:cNvSpPr>
          <p:nvPr>
            <p:ph type="subTitle" idx="1"/>
          </p:nvPr>
        </p:nvSpPr>
        <p:spPr>
          <a:xfrm>
            <a:off x="1043492" y="2930028"/>
            <a:ext cx="8143200" cy="755281"/>
          </a:xfrm>
        </p:spPr>
        <p:txBody>
          <a:bodyPr/>
          <a:lstStyle/>
          <a:p>
            <a:r>
              <a:rPr lang="da-DK" sz="2800" dirty="0" smtClean="0"/>
              <a:t>Introduktion til gruppearbejde </a:t>
            </a:r>
            <a:r>
              <a:rPr lang="da-DK" sz="2800" smtClean="0"/>
              <a:t>under </a:t>
            </a:r>
            <a:r>
              <a:rPr lang="da-DK" sz="2800" smtClean="0"/>
              <a:t>medarbejderseminar </a:t>
            </a:r>
            <a:endParaRPr lang="da-DK" sz="2800" dirty="0"/>
          </a:p>
        </p:txBody>
      </p:sp>
      <p:sp>
        <p:nvSpPr>
          <p:cNvPr id="6" name="Pladsholder til dato 5"/>
          <p:cNvSpPr>
            <a:spLocks noGrp="1"/>
          </p:cNvSpPr>
          <p:nvPr>
            <p:ph type="dt" sz="half" idx="10"/>
          </p:nvPr>
        </p:nvSpPr>
        <p:spPr/>
        <p:txBody>
          <a:bodyPr/>
          <a:lstStyle/>
          <a:p>
            <a:endParaRPr lang="da-DK" dirty="0"/>
          </a:p>
        </p:txBody>
      </p:sp>
      <p:sp>
        <p:nvSpPr>
          <p:cNvPr id="7" name="Pladsholder til tekst 6"/>
          <p:cNvSpPr>
            <a:spLocks noGrp="1"/>
          </p:cNvSpPr>
          <p:nvPr>
            <p:ph type="body" sz="quarter" idx="13"/>
          </p:nvPr>
        </p:nvSpPr>
        <p:spPr/>
        <p:txBody>
          <a:bodyPr/>
          <a:lstStyle/>
          <a:p>
            <a:endParaRPr lang="da-DK"/>
          </a:p>
        </p:txBody>
      </p:sp>
      <p:sp>
        <p:nvSpPr>
          <p:cNvPr id="8" name="Pladsholder til tekst 7"/>
          <p:cNvSpPr>
            <a:spLocks noGrp="1"/>
          </p:cNvSpPr>
          <p:nvPr>
            <p:ph type="body" sz="quarter" idx="14"/>
          </p:nvPr>
        </p:nvSpPr>
        <p:spPr/>
        <p:txBody>
          <a:bodyPr/>
          <a:lstStyle/>
          <a:p>
            <a:endParaRPr lang="da-DK"/>
          </a:p>
        </p:txBody>
      </p:sp>
      <p:sp>
        <p:nvSpPr>
          <p:cNvPr id="9" name="Pladsholder til sidefod 8"/>
          <p:cNvSpPr>
            <a:spLocks noGrp="1"/>
          </p:cNvSpPr>
          <p:nvPr>
            <p:ph type="ftr" sz="quarter" idx="11"/>
          </p:nvPr>
        </p:nvSpPr>
        <p:spPr/>
        <p:txBody>
          <a:bodyPr/>
          <a:lstStyle/>
          <a:p>
            <a:r>
              <a:rPr lang="da-DK" smtClean="0"/>
              <a:t>Præsentationstitel</a:t>
            </a:r>
            <a:endParaRPr lang="da-DK" dirty="0"/>
          </a:p>
        </p:txBody>
      </p:sp>
      <p:sp>
        <p:nvSpPr>
          <p:cNvPr id="10" name="Pladsholder til slidenummer 9"/>
          <p:cNvSpPr>
            <a:spLocks noGrp="1"/>
          </p:cNvSpPr>
          <p:nvPr>
            <p:ph type="sldNum" sz="quarter" idx="12"/>
          </p:nvPr>
        </p:nvSpPr>
        <p:spPr/>
        <p:txBody>
          <a:bodyPr/>
          <a:lstStyle/>
          <a:p>
            <a:fld id="{24C8C45C-947F-4981-8B3F-4F32E973C901}" type="slidenum">
              <a:rPr lang="da-DK" smtClean="0"/>
              <a:pPr/>
              <a:t>1</a:t>
            </a:fld>
            <a:endParaRPr lang="da-DK" dirty="0"/>
          </a:p>
        </p:txBody>
      </p:sp>
      <p:sp>
        <p:nvSpPr>
          <p:cNvPr id="11" name="Pladsholder til tekst 10"/>
          <p:cNvSpPr>
            <a:spLocks noGrp="1"/>
          </p:cNvSpPr>
          <p:nvPr>
            <p:ph type="body" sz="quarter" idx="18"/>
          </p:nvPr>
        </p:nvSpPr>
        <p:spPr/>
        <p:txBody>
          <a:bodyPr/>
          <a:lstStyle/>
          <a:p>
            <a:endParaRPr lang="da-DK"/>
          </a:p>
        </p:txBody>
      </p:sp>
      <p:sp>
        <p:nvSpPr>
          <p:cNvPr id="12" name="Undertitel 4"/>
          <p:cNvSpPr txBox="1">
            <a:spLocks/>
          </p:cNvSpPr>
          <p:nvPr/>
        </p:nvSpPr>
        <p:spPr>
          <a:xfrm>
            <a:off x="1043492" y="4762614"/>
            <a:ext cx="8143200" cy="755281"/>
          </a:xfrm>
          <a:prstGeom prst="rect">
            <a:avLst/>
          </a:prstGeom>
        </p:spPr>
        <p:txBody>
          <a:bodyPr vert="horz" lIns="0" tIns="0" rIns="0" bIns="0" rtlCol="0">
            <a:noAutofit/>
          </a:bodyPr>
          <a:lstStyle>
            <a:lvl1pPr marL="0" indent="0" algn="l" defTabSz="914400" rtl="0" eaLnBrk="1" latinLnBrk="0" hangingPunct="1">
              <a:lnSpc>
                <a:spcPct val="104000"/>
              </a:lnSpc>
              <a:spcBef>
                <a:spcPts val="0"/>
              </a:spcBef>
              <a:spcAft>
                <a:spcPts val="300"/>
              </a:spcAft>
              <a:buClr>
                <a:schemeClr val="accent3"/>
              </a:buClr>
              <a:buFont typeface="Arial" panose="020B0604020202020204"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800100" indent="-342900" algn="l" defTabSz="914400" rtl="0" eaLnBrk="1" latinLnBrk="0" hangingPunct="1">
              <a:lnSpc>
                <a:spcPct val="104000"/>
              </a:lnSpc>
              <a:spcBef>
                <a:spcPts val="0"/>
              </a:spcBef>
              <a:spcAft>
                <a:spcPts val="300"/>
              </a:spcAft>
              <a:buClr>
                <a:schemeClr val="accent3"/>
              </a:buClr>
              <a:buFont typeface="Arial" panose="020B0604020202020204" pitchFamily="34" charset="0"/>
              <a:buChar char="•"/>
              <a:defRPr sz="2000" kern="120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1200150" indent="-285750" algn="l" defTabSz="914400" rtl="0" eaLnBrk="1" latinLnBrk="0" hangingPunct="1">
              <a:lnSpc>
                <a:spcPct val="100000"/>
              </a:lnSpc>
              <a:spcBef>
                <a:spcPts val="0"/>
              </a:spcBef>
              <a:spcAft>
                <a:spcPts val="600"/>
              </a:spcAft>
              <a:buFont typeface="Arial" panose="020B0604020202020204" pitchFamily="34" charset="0"/>
              <a:buChar char="•"/>
              <a:defRPr sz="2000" kern="120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1657350" indent="-285750" algn="l" defTabSz="914400" rtl="0" eaLnBrk="1" latinLnBrk="0" hangingPunct="1">
              <a:lnSpc>
                <a:spcPct val="104000"/>
              </a:lnSpc>
              <a:spcBef>
                <a:spcPts val="600"/>
              </a:spcBef>
              <a:spcAft>
                <a:spcPts val="0"/>
              </a:spcAft>
              <a:buFont typeface="Arial" panose="020B0604020202020204" pitchFamily="34" charset="0"/>
              <a:buChar char="•"/>
              <a:defRPr sz="20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2114550" indent="-285750" algn="l" defTabSz="914400" rtl="0" eaLnBrk="1" latinLnBrk="0" hangingPunct="1">
              <a:lnSpc>
                <a:spcPct val="100000"/>
              </a:lnSpc>
              <a:spcBef>
                <a:spcPts val="600"/>
              </a:spcBef>
              <a:spcAft>
                <a:spcPts val="0"/>
              </a:spcAft>
              <a:buFont typeface="Arial" panose="020B0604020202020204" pitchFamily="34" charset="0"/>
              <a:buChar char="•"/>
              <a:defRPr sz="20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2571750" indent="-285750" algn="l" defTabSz="914400" rtl="0" eaLnBrk="1" latinLnBrk="0" hangingPunct="1">
              <a:lnSpc>
                <a:spcPct val="100000"/>
              </a:lnSpc>
              <a:spcBef>
                <a:spcPts val="0"/>
              </a:spcBef>
              <a:buFont typeface="Arial" panose="020B0604020202020204" pitchFamily="34" charset="0"/>
              <a:buChar char="•"/>
              <a:defRPr sz="20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6pPr>
            <a:lvl7pPr marL="3028950" indent="-285750" algn="l" defTabSz="914400" rtl="0" eaLnBrk="1" latinLnBrk="0" hangingPunct="1">
              <a:lnSpc>
                <a:spcPct val="100000"/>
              </a:lnSpc>
              <a:spcBef>
                <a:spcPts val="0"/>
              </a:spcBef>
              <a:buFont typeface="Arial" panose="020B0604020202020204" pitchFamily="34" charset="0"/>
              <a:buChar char="•"/>
              <a:defRPr sz="2000" b="1"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lvl7pPr>
            <a:lvl8pPr marL="3486150" indent="-285750" algn="l" defTabSz="914400" rtl="0" eaLnBrk="1" latinLnBrk="0" hangingPunct="1">
              <a:lnSpc>
                <a:spcPct val="100000"/>
              </a:lnSpc>
              <a:spcBef>
                <a:spcPts val="0"/>
              </a:spcBef>
              <a:spcAft>
                <a:spcPts val="300"/>
              </a:spcAft>
              <a:buFont typeface="Arial" panose="020B0604020202020204" pitchFamily="34" charset="0"/>
              <a:buChar char="•"/>
              <a:defRPr sz="2000" kern="1200">
                <a:solidFill>
                  <a:srgbClr val="7C6E64"/>
                </a:solidFill>
                <a:latin typeface="Verdana" panose="020B0604030504040204" pitchFamily="34" charset="0"/>
                <a:ea typeface="Verdana" panose="020B0604030504040204" pitchFamily="34" charset="0"/>
                <a:cs typeface="Verdana" panose="020B0604030504040204" pitchFamily="34" charset="0"/>
              </a:defRPr>
            </a:lvl8pPr>
            <a:lvl9pPr marL="3943350" indent="-285750" algn="l" defTabSz="914400" rtl="0" eaLnBrk="1" latinLnBrk="0" hangingPunct="1">
              <a:lnSpc>
                <a:spcPct val="100000"/>
              </a:lnSpc>
              <a:spcBef>
                <a:spcPts val="0"/>
              </a:spcBef>
              <a:spcAft>
                <a:spcPts val="300"/>
              </a:spcAft>
              <a:buFont typeface="Arial" panose="020B0604020202020204" pitchFamily="34" charset="0"/>
              <a:buChar char="•"/>
              <a:defRPr sz="2000" b="1" kern="1200" baseline="0">
                <a:solidFill>
                  <a:srgbClr val="7C6E64"/>
                </a:solidFill>
                <a:latin typeface="Verdana" panose="020B0604030504040204" pitchFamily="34" charset="0"/>
                <a:ea typeface="Verdana" panose="020B0604030504040204" pitchFamily="34" charset="0"/>
                <a:cs typeface="Verdana" panose="020B0604030504040204" pitchFamily="34" charset="0"/>
              </a:defRPr>
            </a:lvl9pPr>
          </a:lstStyle>
          <a:p>
            <a:r>
              <a:rPr lang="da-DK" sz="1400" dirty="0" smtClean="0"/>
              <a:t>PowerPoint-præsentationen </a:t>
            </a:r>
            <a:r>
              <a:rPr lang="da-DK" sz="1400" dirty="0"/>
              <a:t>bruges af leder og arbejdsmiljørepræsentant for at introducere til gruppearbejde under medarbejderseminar i forbindelse med at gennemføre interventionsindsatsen Integreret Voldsforebyggelse. </a:t>
            </a:r>
          </a:p>
        </p:txBody>
      </p:sp>
      <p:pic>
        <p:nvPicPr>
          <p:cNvPr id="17" name="Billede 1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556018" y="6014607"/>
            <a:ext cx="1196246" cy="580593"/>
          </a:xfrm>
          <a:prstGeom prst="rect">
            <a:avLst/>
          </a:prstGeom>
        </p:spPr>
      </p:pic>
    </p:spTree>
    <p:extLst>
      <p:ext uri="{BB962C8B-B14F-4D97-AF65-F5344CB8AC3E}">
        <p14:creationId xmlns:p14="http://schemas.microsoft.com/office/powerpoint/2010/main" val="3200889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lstStyle/>
          <a:p>
            <a:pPr marL="0" indent="0">
              <a:lnSpc>
                <a:spcPct val="100000"/>
              </a:lnSpc>
              <a:spcAft>
                <a:spcPts val="1000"/>
              </a:spcAft>
              <a:buNone/>
            </a:pPr>
            <a:r>
              <a:rPr lang="da-DK" b="1" dirty="0">
                <a:solidFill>
                  <a:schemeClr val="accent1"/>
                </a:solidFill>
                <a:latin typeface="+mj-lt"/>
                <a:ea typeface="Meiryo" panose="020B0604030504040204" pitchFamily="34" charset="-128"/>
                <a:cs typeface="Times New Roman" panose="02020603050405020304" pitchFamily="18" charset="0"/>
              </a:rPr>
              <a:t>Formål: </a:t>
            </a:r>
            <a:br>
              <a:rPr lang="da-DK" b="1" dirty="0">
                <a:solidFill>
                  <a:schemeClr val="accent1"/>
                </a:solidFill>
                <a:latin typeface="+mj-lt"/>
                <a:ea typeface="Meiryo" panose="020B0604030504040204" pitchFamily="34" charset="-128"/>
                <a:cs typeface="Times New Roman" panose="02020603050405020304" pitchFamily="18" charset="0"/>
              </a:rPr>
            </a:br>
            <a:r>
              <a:rPr lang="da-DK" dirty="0" smtClean="0">
                <a:solidFill>
                  <a:schemeClr val="tx1"/>
                </a:solidFill>
                <a:latin typeface="+mj-lt"/>
                <a:ea typeface="Meiryo" panose="020B0604030504040204" pitchFamily="34" charset="-128"/>
                <a:cs typeface="Times New Roman" panose="02020603050405020304" pitchFamily="18" charset="0"/>
              </a:rPr>
              <a:t>Gruppernes </a:t>
            </a:r>
            <a:r>
              <a:rPr lang="da-DK" dirty="0">
                <a:solidFill>
                  <a:schemeClr val="tx1"/>
                </a:solidFill>
                <a:latin typeface="+mj-lt"/>
                <a:ea typeface="Meiryo" panose="020B0604030504040204" pitchFamily="34" charset="-128"/>
                <a:cs typeface="Times New Roman" panose="02020603050405020304" pitchFamily="18" charset="0"/>
              </a:rPr>
              <a:t>opgave er at diskutere, hvordan voldsforebyggelsen kan forbedres samt at komme med specifikke løsningsforslag, som efterfølgende skal bruges i </a:t>
            </a:r>
            <a:r>
              <a:rPr lang="da-DK" dirty="0" smtClean="0">
                <a:solidFill>
                  <a:schemeClr val="tx1"/>
                </a:solidFill>
                <a:latin typeface="+mj-lt"/>
                <a:ea typeface="Meiryo" panose="020B0604030504040204" pitchFamily="34" charset="-128"/>
                <a:cs typeface="Times New Roman" panose="02020603050405020304" pitchFamily="18" charset="0"/>
              </a:rPr>
              <a:t>styregruppen.</a:t>
            </a:r>
            <a:endParaRPr lang="da-DK" dirty="0">
              <a:solidFill>
                <a:schemeClr val="tx1"/>
              </a:solidFill>
              <a:latin typeface="+mj-lt"/>
              <a:ea typeface="Meiryo" panose="020B0604030504040204" pitchFamily="34" charset="-128"/>
              <a:cs typeface="Times New Roman" panose="02020603050405020304" pitchFamily="18" charset="0"/>
            </a:endParaRPr>
          </a:p>
          <a:p>
            <a:pPr marL="0" indent="0">
              <a:lnSpc>
                <a:spcPct val="100000"/>
              </a:lnSpc>
              <a:buClr>
                <a:srgbClr val="9BAFB5"/>
              </a:buClr>
              <a:buNone/>
              <a:defRPr/>
            </a:pPr>
            <a:r>
              <a:rPr lang="da-DK" b="1" dirty="0">
                <a:latin typeface="+mj-lt"/>
                <a:ea typeface="Times New Roman" panose="02020603050405020304" pitchFamily="18" charset="0"/>
              </a:rPr>
              <a:t>Procedure for gruppearbejde: </a:t>
            </a:r>
          </a:p>
          <a:p>
            <a:pPr marL="0" indent="0">
              <a:lnSpc>
                <a:spcPct val="100000"/>
              </a:lnSpc>
              <a:buClr>
                <a:srgbClr val="9BAFB5"/>
              </a:buClr>
              <a:buNone/>
              <a:defRPr/>
            </a:pPr>
            <a:r>
              <a:rPr lang="da-DK" dirty="0">
                <a:solidFill>
                  <a:srgbClr val="000000">
                    <a:lumMod val="85000"/>
                    <a:lumOff val="15000"/>
                  </a:srgbClr>
                </a:solidFill>
                <a:latin typeface="+mj-lt"/>
                <a:ea typeface="Times New Roman" panose="02020603050405020304" pitchFamily="18" charset="0"/>
              </a:rPr>
              <a:t>På følgende slides introduceres I til 5 forskellige emner, som senere skal diskuteres i grupper.</a:t>
            </a:r>
            <a:r>
              <a:rPr lang="da-DK" dirty="0">
                <a:solidFill>
                  <a:schemeClr val="tx1"/>
                </a:solidFill>
                <a:latin typeface="+mj-lt"/>
                <a:ea typeface="Meiryo" panose="020B0604030504040204" pitchFamily="34" charset="-128"/>
                <a:cs typeface="Times New Roman" panose="02020603050405020304" pitchFamily="18" charset="0"/>
              </a:rPr>
              <a:t> Efter introduktionen fordeles alle 5 emner imellem grupperne til en diskussion af udfordringer og løsningsforslag. Nogle grupper kan arbejde med det samme emne. Der kan også tilføjes andre emner, hvis gruppen mener, at de er relevante for voldsforebyggelsen.</a:t>
            </a:r>
            <a:endParaRPr lang="da-DK" dirty="0">
              <a:solidFill>
                <a:srgbClr val="000000">
                  <a:lumMod val="85000"/>
                  <a:lumOff val="15000"/>
                </a:srgbClr>
              </a:solidFill>
              <a:latin typeface="+mj-lt"/>
              <a:ea typeface="Meiryo" panose="020B0604030504040204" pitchFamily="34" charset="-128"/>
            </a:endParaRPr>
          </a:p>
          <a:p>
            <a:pPr marL="0" indent="0">
              <a:lnSpc>
                <a:spcPct val="100000"/>
              </a:lnSpc>
              <a:spcAft>
                <a:spcPts val="1000"/>
              </a:spcAft>
              <a:buNone/>
            </a:pPr>
            <a:r>
              <a:rPr lang="da-DK" b="1" dirty="0">
                <a:latin typeface="+mj-lt"/>
                <a:ea typeface="Meiryo" panose="020B0604030504040204" pitchFamily="34" charset="-128"/>
                <a:cs typeface="Times New Roman" panose="02020603050405020304" pitchFamily="18" charset="0"/>
              </a:rPr>
              <a:t>Fælles opsamling:</a:t>
            </a:r>
            <a:r>
              <a:rPr lang="da-DK" dirty="0">
                <a:latin typeface="+mj-lt"/>
                <a:ea typeface="Meiryo" panose="020B0604030504040204" pitchFamily="34" charset="-128"/>
                <a:cs typeface="Times New Roman" panose="02020603050405020304" pitchFamily="18" charset="0"/>
              </a:rPr>
              <a:t> </a:t>
            </a:r>
            <a:r>
              <a:rPr lang="da-DK" dirty="0" smtClean="0">
                <a:solidFill>
                  <a:schemeClr val="tx1"/>
                </a:solidFill>
                <a:latin typeface="+mj-lt"/>
                <a:ea typeface="Meiryo" panose="020B0604030504040204" pitchFamily="34" charset="-128"/>
                <a:cs typeface="Times New Roman" panose="02020603050405020304" pitchFamily="18" charset="0"/>
              </a:rPr>
              <a:t/>
            </a:r>
            <a:br>
              <a:rPr lang="da-DK" dirty="0" smtClean="0">
                <a:solidFill>
                  <a:schemeClr val="tx1"/>
                </a:solidFill>
                <a:latin typeface="+mj-lt"/>
                <a:ea typeface="Meiryo" panose="020B0604030504040204" pitchFamily="34" charset="-128"/>
                <a:cs typeface="Times New Roman" panose="02020603050405020304" pitchFamily="18" charset="0"/>
              </a:rPr>
            </a:br>
            <a:r>
              <a:rPr lang="da-DK" dirty="0" smtClean="0">
                <a:solidFill>
                  <a:schemeClr val="tx1"/>
                </a:solidFill>
                <a:latin typeface="+mj-lt"/>
                <a:ea typeface="Meiryo" panose="020B0604030504040204" pitchFamily="34" charset="-128"/>
                <a:cs typeface="Times New Roman" panose="02020603050405020304" pitchFamily="18" charset="0"/>
              </a:rPr>
              <a:t>Udfordringer </a:t>
            </a:r>
            <a:r>
              <a:rPr lang="da-DK" dirty="0">
                <a:solidFill>
                  <a:schemeClr val="tx1"/>
                </a:solidFill>
                <a:latin typeface="+mj-lt"/>
                <a:ea typeface="Meiryo" panose="020B0604030504040204" pitchFamily="34" charset="-128"/>
                <a:cs typeface="Times New Roman" panose="02020603050405020304" pitchFamily="18" charset="0"/>
              </a:rPr>
              <a:t>og løsninger fremlægges og diskuteres i plenum og danner udgangspunkt for det videre og systematiske arbejde i </a:t>
            </a:r>
            <a:r>
              <a:rPr lang="da-DK" dirty="0" smtClean="0">
                <a:solidFill>
                  <a:schemeClr val="tx1"/>
                </a:solidFill>
                <a:latin typeface="+mj-lt"/>
                <a:ea typeface="Meiryo" panose="020B0604030504040204" pitchFamily="34" charset="-128"/>
                <a:cs typeface="Times New Roman" panose="02020603050405020304" pitchFamily="18" charset="0"/>
              </a:rPr>
              <a:t>styregruppen.</a:t>
            </a:r>
            <a:endParaRPr lang="da-DK" dirty="0">
              <a:latin typeface="+mj-lt"/>
            </a:endParaRPr>
          </a:p>
        </p:txBody>
      </p:sp>
      <p:sp>
        <p:nvSpPr>
          <p:cNvPr id="3" name="Pladsholder til dato 2"/>
          <p:cNvSpPr>
            <a:spLocks noGrp="1"/>
          </p:cNvSpPr>
          <p:nvPr>
            <p:ph type="dt" sz="half" idx="10"/>
          </p:nvPr>
        </p:nvSpPr>
        <p:spPr/>
        <p:txBody>
          <a:bodyPr/>
          <a:lstStyle/>
          <a:p>
            <a:endParaRPr lang="da-DK" dirty="0"/>
          </a:p>
        </p:txBody>
      </p:sp>
      <p:sp>
        <p:nvSpPr>
          <p:cNvPr id="6" name="Titel 5"/>
          <p:cNvSpPr>
            <a:spLocks noGrp="1"/>
          </p:cNvSpPr>
          <p:nvPr>
            <p:ph type="title"/>
          </p:nvPr>
        </p:nvSpPr>
        <p:spPr/>
        <p:txBody>
          <a:bodyPr/>
          <a:lstStyle/>
          <a:p>
            <a:r>
              <a:rPr lang="da-DK" dirty="0" smtClean="0"/>
              <a:t>Introduktion til gruppearbejde 1/7</a:t>
            </a:r>
            <a:endParaRPr lang="da-DK" dirty="0"/>
          </a:p>
        </p:txBody>
      </p:sp>
      <p:sp>
        <p:nvSpPr>
          <p:cNvPr id="7" name="Undertitel 6"/>
          <p:cNvSpPr>
            <a:spLocks noGrp="1"/>
          </p:cNvSpPr>
          <p:nvPr>
            <p:ph type="subTitle" idx="13"/>
          </p:nvPr>
        </p:nvSpPr>
        <p:spPr/>
        <p:txBody>
          <a:bodyPr/>
          <a:lstStyle/>
          <a:p>
            <a:endParaRPr lang="da-DK"/>
          </a:p>
        </p:txBody>
      </p:sp>
      <p:pic>
        <p:nvPicPr>
          <p:cNvPr id="9" name="Billede 8"/>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51517" y="6050999"/>
            <a:ext cx="952410" cy="462248"/>
          </a:xfrm>
          <a:prstGeom prst="rect">
            <a:avLst/>
          </a:prstGeom>
        </p:spPr>
      </p:pic>
      <p:sp>
        <p:nvSpPr>
          <p:cNvPr id="11" name="Pladsholder til sidefod 3"/>
          <p:cNvSpPr>
            <a:spLocks noGrp="1"/>
          </p:cNvSpPr>
          <p:nvPr>
            <p:ph type="ftr" sz="quarter" idx="11"/>
          </p:nvPr>
        </p:nvSpPr>
        <p:spPr>
          <a:xfrm>
            <a:off x="9205279" y="6321067"/>
            <a:ext cx="2559600" cy="180000"/>
          </a:xfrm>
        </p:spPr>
        <p:txBody>
          <a:bodyPr/>
          <a:lstStyle/>
          <a:p>
            <a:r>
              <a:rPr lang="da-DK" noProof="0" dirty="0" smtClean="0"/>
              <a:t>Integreret Voldsforebyggelse</a:t>
            </a:r>
            <a:endParaRPr lang="da-DK" noProof="0" dirty="0"/>
          </a:p>
        </p:txBody>
      </p:sp>
    </p:spTree>
    <p:extLst>
      <p:ext uri="{BB962C8B-B14F-4D97-AF65-F5344CB8AC3E}">
        <p14:creationId xmlns:p14="http://schemas.microsoft.com/office/powerpoint/2010/main" val="254124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a:xfrm>
            <a:off x="427121" y="2644823"/>
            <a:ext cx="8748000" cy="3761995"/>
          </a:xfrm>
        </p:spPr>
        <p:txBody>
          <a:bodyPr/>
          <a:lstStyle/>
          <a:p>
            <a:pPr lvl="0"/>
            <a:r>
              <a:rPr lang="da-DK" dirty="0"/>
              <a:t>Hvordan definerer I vold og trusler? </a:t>
            </a:r>
          </a:p>
          <a:p>
            <a:pPr lvl="0"/>
            <a:r>
              <a:rPr lang="da-DK" dirty="0"/>
              <a:t>Hvad indeholder jeres politik og retningslinjer?</a:t>
            </a:r>
          </a:p>
          <a:p>
            <a:pPr lvl="0"/>
            <a:r>
              <a:rPr lang="da-DK" dirty="0"/>
              <a:t>Er der sammenhæng mellem politik og praksis? </a:t>
            </a:r>
          </a:p>
          <a:p>
            <a:pPr lvl="0"/>
            <a:r>
              <a:rPr lang="da-DK" dirty="0"/>
              <a:t>Hvordan kan det forbedres </a:t>
            </a:r>
            <a:r>
              <a:rPr lang="da-DK" dirty="0" err="1"/>
              <a:t>mhp</a:t>
            </a:r>
            <a:r>
              <a:rPr lang="da-DK" dirty="0"/>
              <a:t>. at forbedre voldsforebyggelsen? </a:t>
            </a:r>
          </a:p>
          <a:p>
            <a:endParaRPr lang="da-DK" dirty="0"/>
          </a:p>
        </p:txBody>
      </p:sp>
      <p:sp>
        <p:nvSpPr>
          <p:cNvPr id="3" name="Pladsholder til dato 2"/>
          <p:cNvSpPr>
            <a:spLocks noGrp="1"/>
          </p:cNvSpPr>
          <p:nvPr>
            <p:ph type="dt" sz="half" idx="10"/>
          </p:nvPr>
        </p:nvSpPr>
        <p:spPr/>
        <p:txBody>
          <a:bodyPr/>
          <a:lstStyle/>
          <a:p>
            <a:endParaRPr lang="da-DK" dirty="0"/>
          </a:p>
        </p:txBody>
      </p:sp>
      <p:sp>
        <p:nvSpPr>
          <p:cNvPr id="6" name="Titel 5"/>
          <p:cNvSpPr>
            <a:spLocks noGrp="1"/>
          </p:cNvSpPr>
          <p:nvPr>
            <p:ph type="title"/>
          </p:nvPr>
        </p:nvSpPr>
        <p:spPr/>
        <p:txBody>
          <a:bodyPr/>
          <a:lstStyle/>
          <a:p>
            <a:r>
              <a:rPr lang="da-DK" dirty="0" smtClean="0"/>
              <a:t>Introduktion til gruppearbejde 2/7</a:t>
            </a:r>
            <a:endParaRPr lang="da-DK" dirty="0"/>
          </a:p>
        </p:txBody>
      </p:sp>
      <p:sp>
        <p:nvSpPr>
          <p:cNvPr id="7" name="Undertitel 6"/>
          <p:cNvSpPr>
            <a:spLocks noGrp="1"/>
          </p:cNvSpPr>
          <p:nvPr>
            <p:ph type="subTitle" idx="13"/>
          </p:nvPr>
        </p:nvSpPr>
        <p:spPr/>
        <p:txBody>
          <a:bodyPr/>
          <a:lstStyle/>
          <a:p>
            <a:r>
              <a:rPr lang="da-DK" sz="1600" dirty="0" smtClean="0"/>
              <a:t>Introduktion til emner, som skal fordeles mellem grupper</a:t>
            </a:r>
            <a:endParaRPr lang="da-DK" sz="1600" dirty="0"/>
          </a:p>
        </p:txBody>
      </p:sp>
      <p:pic>
        <p:nvPicPr>
          <p:cNvPr id="8" name="Billede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51517" y="6050999"/>
            <a:ext cx="952410" cy="462248"/>
          </a:xfrm>
          <a:prstGeom prst="rect">
            <a:avLst/>
          </a:prstGeom>
        </p:spPr>
      </p:pic>
      <p:sp>
        <p:nvSpPr>
          <p:cNvPr id="9" name="Titel 5"/>
          <p:cNvSpPr txBox="1">
            <a:spLocks/>
          </p:cNvSpPr>
          <p:nvPr/>
        </p:nvSpPr>
        <p:spPr>
          <a:xfrm>
            <a:off x="430496" y="2046288"/>
            <a:ext cx="11332879" cy="352456"/>
          </a:xfrm>
          <a:prstGeom prst="rect">
            <a:avLst/>
          </a:prstGeom>
        </p:spPr>
        <p:txBody>
          <a:bodyPr vert="horz" lIns="0" tIns="0" rIns="0" bIns="0" rtlCol="0" anchor="t" anchorCtr="0">
            <a:noAutofit/>
          </a:bodyPr>
          <a:lstStyle>
            <a:lvl1pPr algn="l" defTabSz="914400" rtl="0" eaLnBrk="1" latinLnBrk="0" hangingPunct="1">
              <a:lnSpc>
                <a:spcPct val="104000"/>
              </a:lnSpc>
              <a:spcBef>
                <a:spcPct val="0"/>
              </a:spcBef>
              <a:buNone/>
              <a:defRPr sz="24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pPr marL="0" indent="0">
              <a:spcAft>
                <a:spcPts val="0"/>
              </a:spcAft>
              <a:buClrTx/>
              <a:buFontTx/>
            </a:pPr>
            <a:r>
              <a:rPr lang="da-DK" sz="2000" dirty="0" smtClean="0">
                <a:solidFill>
                  <a:schemeClr val="accent3"/>
                </a:solidFill>
              </a:rPr>
              <a:t>Definition, voldspolitik og retningslinjer</a:t>
            </a:r>
            <a:endParaRPr lang="da-DK" sz="2000" dirty="0">
              <a:solidFill>
                <a:schemeClr val="accent3"/>
              </a:solidFill>
            </a:endParaRPr>
          </a:p>
        </p:txBody>
      </p:sp>
      <p:sp>
        <p:nvSpPr>
          <p:cNvPr id="10" name="Pladsholder til sidefod 3"/>
          <p:cNvSpPr>
            <a:spLocks noGrp="1"/>
          </p:cNvSpPr>
          <p:nvPr>
            <p:ph type="ftr" sz="quarter" idx="11"/>
          </p:nvPr>
        </p:nvSpPr>
        <p:spPr>
          <a:xfrm>
            <a:off x="9205279" y="6321067"/>
            <a:ext cx="2559600" cy="180000"/>
          </a:xfrm>
        </p:spPr>
        <p:txBody>
          <a:bodyPr/>
          <a:lstStyle/>
          <a:p>
            <a:r>
              <a:rPr lang="da-DK" noProof="0" dirty="0" smtClean="0"/>
              <a:t>Integreret Voldsforebyggelse</a:t>
            </a:r>
            <a:endParaRPr lang="da-DK" noProof="0" dirty="0"/>
          </a:p>
        </p:txBody>
      </p:sp>
    </p:spTree>
    <p:extLst>
      <p:ext uri="{BB962C8B-B14F-4D97-AF65-F5344CB8AC3E}">
        <p14:creationId xmlns:p14="http://schemas.microsoft.com/office/powerpoint/2010/main" val="1403738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a:xfrm>
            <a:off x="427121" y="2644823"/>
            <a:ext cx="8748000" cy="3761995"/>
          </a:xfrm>
        </p:spPr>
        <p:txBody>
          <a:bodyPr/>
          <a:lstStyle/>
          <a:p>
            <a:pPr lvl="0"/>
            <a:r>
              <a:rPr lang="da-DK" dirty="0"/>
              <a:t>Er introduktionen af nye medarbejdere/vikarer i forhold til det voldsforebyggende arbejde tilstrækkelig? </a:t>
            </a:r>
          </a:p>
          <a:p>
            <a:pPr lvl="0"/>
            <a:r>
              <a:rPr lang="da-DK" dirty="0"/>
              <a:t>Hvordan kan den forbedres </a:t>
            </a:r>
            <a:r>
              <a:rPr lang="da-DK" dirty="0" err="1"/>
              <a:t>mhp</a:t>
            </a:r>
            <a:r>
              <a:rPr lang="da-DK" dirty="0"/>
              <a:t>. at forbedre voldsforebyggelsen? </a:t>
            </a:r>
          </a:p>
        </p:txBody>
      </p:sp>
      <p:sp>
        <p:nvSpPr>
          <p:cNvPr id="3" name="Pladsholder til dato 2"/>
          <p:cNvSpPr>
            <a:spLocks noGrp="1"/>
          </p:cNvSpPr>
          <p:nvPr>
            <p:ph type="dt" sz="half" idx="10"/>
          </p:nvPr>
        </p:nvSpPr>
        <p:spPr/>
        <p:txBody>
          <a:bodyPr/>
          <a:lstStyle/>
          <a:p>
            <a:endParaRPr lang="da-DK" dirty="0"/>
          </a:p>
        </p:txBody>
      </p:sp>
      <p:sp>
        <p:nvSpPr>
          <p:cNvPr id="6" name="Titel 5"/>
          <p:cNvSpPr>
            <a:spLocks noGrp="1"/>
          </p:cNvSpPr>
          <p:nvPr>
            <p:ph type="title"/>
          </p:nvPr>
        </p:nvSpPr>
        <p:spPr/>
        <p:txBody>
          <a:bodyPr/>
          <a:lstStyle/>
          <a:p>
            <a:r>
              <a:rPr lang="da-DK" dirty="0" smtClean="0"/>
              <a:t>Introduktion til gruppearbejde 3/7</a:t>
            </a:r>
            <a:endParaRPr lang="da-DK" dirty="0"/>
          </a:p>
        </p:txBody>
      </p:sp>
      <p:sp>
        <p:nvSpPr>
          <p:cNvPr id="7" name="Undertitel 6"/>
          <p:cNvSpPr>
            <a:spLocks noGrp="1"/>
          </p:cNvSpPr>
          <p:nvPr>
            <p:ph type="subTitle" idx="13"/>
          </p:nvPr>
        </p:nvSpPr>
        <p:spPr/>
        <p:txBody>
          <a:bodyPr/>
          <a:lstStyle/>
          <a:p>
            <a:r>
              <a:rPr lang="da-DK" sz="1600" dirty="0" smtClean="0"/>
              <a:t>Introduktion til emner, som skal fordeles mellem grupper</a:t>
            </a:r>
            <a:endParaRPr lang="da-DK" sz="1600" dirty="0"/>
          </a:p>
        </p:txBody>
      </p:sp>
      <p:sp>
        <p:nvSpPr>
          <p:cNvPr id="9" name="Titel 5"/>
          <p:cNvSpPr txBox="1">
            <a:spLocks/>
          </p:cNvSpPr>
          <p:nvPr/>
        </p:nvSpPr>
        <p:spPr>
          <a:xfrm>
            <a:off x="430496" y="2046288"/>
            <a:ext cx="11332879" cy="352456"/>
          </a:xfrm>
          <a:prstGeom prst="rect">
            <a:avLst/>
          </a:prstGeom>
        </p:spPr>
        <p:txBody>
          <a:bodyPr vert="horz" lIns="0" tIns="0" rIns="0" bIns="0" rtlCol="0" anchor="t" anchorCtr="0">
            <a:noAutofit/>
          </a:bodyPr>
          <a:lstStyle>
            <a:lvl1pPr algn="l" defTabSz="914400" rtl="0" eaLnBrk="1" latinLnBrk="0" hangingPunct="1">
              <a:lnSpc>
                <a:spcPct val="104000"/>
              </a:lnSpc>
              <a:spcBef>
                <a:spcPct val="0"/>
              </a:spcBef>
              <a:buNone/>
              <a:defRPr sz="24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pPr lvl="0"/>
            <a:r>
              <a:rPr lang="da-DK" sz="2000" dirty="0">
                <a:solidFill>
                  <a:schemeClr val="accent3"/>
                </a:solidFill>
              </a:rPr>
              <a:t>Introduktion af nye medarbejdere og vikarer</a:t>
            </a:r>
          </a:p>
        </p:txBody>
      </p:sp>
      <p:sp>
        <p:nvSpPr>
          <p:cNvPr id="10" name="Pladsholder til sidefod 3"/>
          <p:cNvSpPr>
            <a:spLocks noGrp="1"/>
          </p:cNvSpPr>
          <p:nvPr>
            <p:ph type="ftr" sz="quarter" idx="11"/>
          </p:nvPr>
        </p:nvSpPr>
        <p:spPr>
          <a:xfrm>
            <a:off x="9205279" y="6321067"/>
            <a:ext cx="2559600" cy="180000"/>
          </a:xfrm>
        </p:spPr>
        <p:txBody>
          <a:bodyPr/>
          <a:lstStyle/>
          <a:p>
            <a:r>
              <a:rPr lang="da-DK" noProof="0" dirty="0" smtClean="0"/>
              <a:t>Integreret Voldsforebyggelse</a:t>
            </a:r>
            <a:endParaRPr lang="da-DK" noProof="0" dirty="0"/>
          </a:p>
        </p:txBody>
      </p:sp>
      <p:pic>
        <p:nvPicPr>
          <p:cNvPr id="11" name="Billede 1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51517" y="6050999"/>
            <a:ext cx="952410" cy="462248"/>
          </a:xfrm>
          <a:prstGeom prst="rect">
            <a:avLst/>
          </a:prstGeom>
        </p:spPr>
      </p:pic>
    </p:spTree>
    <p:extLst>
      <p:ext uri="{BB962C8B-B14F-4D97-AF65-F5344CB8AC3E}">
        <p14:creationId xmlns:p14="http://schemas.microsoft.com/office/powerpoint/2010/main" val="3017829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a:xfrm>
            <a:off x="427121" y="2644823"/>
            <a:ext cx="8748000" cy="3761995"/>
          </a:xfrm>
        </p:spPr>
        <p:txBody>
          <a:bodyPr/>
          <a:lstStyle/>
          <a:p>
            <a:pPr lvl="0"/>
            <a:r>
              <a:rPr lang="da-DK" dirty="0"/>
              <a:t>Fungerer overdragelsen af informationer fra et vagthold til et andet godt nok? </a:t>
            </a:r>
          </a:p>
          <a:p>
            <a:pPr lvl="0"/>
            <a:r>
              <a:rPr lang="da-DK" dirty="0"/>
              <a:t>Fungerer det tværfaglige samarbejde godt nok i forhold til voldsforebyggelse?</a:t>
            </a:r>
          </a:p>
          <a:p>
            <a:pPr lvl="0"/>
            <a:r>
              <a:rPr lang="da-DK" dirty="0"/>
              <a:t>Hvordan kan områderne forbedres </a:t>
            </a:r>
            <a:r>
              <a:rPr lang="da-DK" dirty="0" err="1"/>
              <a:t>mhp</a:t>
            </a:r>
            <a:r>
              <a:rPr lang="da-DK" dirty="0"/>
              <a:t>. at forbedre voldsforebyggelsen? </a:t>
            </a:r>
          </a:p>
        </p:txBody>
      </p:sp>
      <p:sp>
        <p:nvSpPr>
          <p:cNvPr id="3" name="Pladsholder til dato 2"/>
          <p:cNvSpPr>
            <a:spLocks noGrp="1"/>
          </p:cNvSpPr>
          <p:nvPr>
            <p:ph type="dt" sz="half" idx="10"/>
          </p:nvPr>
        </p:nvSpPr>
        <p:spPr/>
        <p:txBody>
          <a:bodyPr/>
          <a:lstStyle/>
          <a:p>
            <a:endParaRPr lang="da-DK" dirty="0"/>
          </a:p>
        </p:txBody>
      </p:sp>
      <p:sp>
        <p:nvSpPr>
          <p:cNvPr id="6" name="Titel 5"/>
          <p:cNvSpPr>
            <a:spLocks noGrp="1"/>
          </p:cNvSpPr>
          <p:nvPr>
            <p:ph type="title"/>
          </p:nvPr>
        </p:nvSpPr>
        <p:spPr/>
        <p:txBody>
          <a:bodyPr/>
          <a:lstStyle/>
          <a:p>
            <a:r>
              <a:rPr lang="da-DK" dirty="0" smtClean="0"/>
              <a:t>Introduktion til gruppearbejde 4/7</a:t>
            </a:r>
            <a:endParaRPr lang="da-DK" dirty="0"/>
          </a:p>
        </p:txBody>
      </p:sp>
      <p:sp>
        <p:nvSpPr>
          <p:cNvPr id="7" name="Undertitel 6"/>
          <p:cNvSpPr>
            <a:spLocks noGrp="1"/>
          </p:cNvSpPr>
          <p:nvPr>
            <p:ph type="subTitle" idx="13"/>
          </p:nvPr>
        </p:nvSpPr>
        <p:spPr/>
        <p:txBody>
          <a:bodyPr/>
          <a:lstStyle/>
          <a:p>
            <a:r>
              <a:rPr lang="da-DK" sz="1600" dirty="0" smtClean="0"/>
              <a:t>Introduktion til emner, som skal fordeles mellem grupper</a:t>
            </a:r>
            <a:endParaRPr lang="da-DK" sz="1600" dirty="0"/>
          </a:p>
        </p:txBody>
      </p:sp>
      <p:sp>
        <p:nvSpPr>
          <p:cNvPr id="9" name="Titel 5"/>
          <p:cNvSpPr txBox="1">
            <a:spLocks/>
          </p:cNvSpPr>
          <p:nvPr/>
        </p:nvSpPr>
        <p:spPr>
          <a:xfrm>
            <a:off x="430496" y="2046288"/>
            <a:ext cx="11332879" cy="352456"/>
          </a:xfrm>
          <a:prstGeom prst="rect">
            <a:avLst/>
          </a:prstGeom>
        </p:spPr>
        <p:txBody>
          <a:bodyPr vert="horz" lIns="0" tIns="0" rIns="0" bIns="0" rtlCol="0" anchor="t" anchorCtr="0">
            <a:noAutofit/>
          </a:bodyPr>
          <a:lstStyle>
            <a:lvl1pPr algn="l" defTabSz="914400" rtl="0" eaLnBrk="1" latinLnBrk="0" hangingPunct="1">
              <a:lnSpc>
                <a:spcPct val="104000"/>
              </a:lnSpc>
              <a:spcBef>
                <a:spcPct val="0"/>
              </a:spcBef>
              <a:buNone/>
              <a:defRPr sz="24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pPr lvl="0"/>
            <a:r>
              <a:rPr lang="da-DK" sz="2000" dirty="0" smtClean="0">
                <a:solidFill>
                  <a:schemeClr val="accent3"/>
                </a:solidFill>
              </a:rPr>
              <a:t>Samarbejde, kommunikation og overlevering</a:t>
            </a:r>
            <a:endParaRPr lang="da-DK" sz="2000" dirty="0">
              <a:solidFill>
                <a:schemeClr val="accent3"/>
              </a:solidFill>
            </a:endParaRPr>
          </a:p>
        </p:txBody>
      </p:sp>
      <p:sp>
        <p:nvSpPr>
          <p:cNvPr id="10" name="Pladsholder til sidefod 3"/>
          <p:cNvSpPr>
            <a:spLocks noGrp="1"/>
          </p:cNvSpPr>
          <p:nvPr>
            <p:ph type="ftr" sz="quarter" idx="11"/>
          </p:nvPr>
        </p:nvSpPr>
        <p:spPr>
          <a:xfrm>
            <a:off x="9205279" y="6321067"/>
            <a:ext cx="2559600" cy="180000"/>
          </a:xfrm>
        </p:spPr>
        <p:txBody>
          <a:bodyPr/>
          <a:lstStyle/>
          <a:p>
            <a:r>
              <a:rPr lang="da-DK" noProof="0" dirty="0" smtClean="0"/>
              <a:t>Integreret Voldsforebyggelse</a:t>
            </a:r>
            <a:endParaRPr lang="da-DK" noProof="0" dirty="0"/>
          </a:p>
        </p:txBody>
      </p:sp>
      <p:pic>
        <p:nvPicPr>
          <p:cNvPr id="11" name="Billede 1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51517" y="6050999"/>
            <a:ext cx="952410" cy="462248"/>
          </a:xfrm>
          <a:prstGeom prst="rect">
            <a:avLst/>
          </a:prstGeom>
        </p:spPr>
      </p:pic>
    </p:spTree>
    <p:extLst>
      <p:ext uri="{BB962C8B-B14F-4D97-AF65-F5344CB8AC3E}">
        <p14:creationId xmlns:p14="http://schemas.microsoft.com/office/powerpoint/2010/main" val="1125312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a:xfrm>
            <a:off x="427121" y="2644823"/>
            <a:ext cx="8748000" cy="3761995"/>
          </a:xfrm>
        </p:spPr>
        <p:txBody>
          <a:bodyPr/>
          <a:lstStyle/>
          <a:p>
            <a:pPr lvl="0"/>
            <a:r>
              <a:rPr lang="da-DK" dirty="0"/>
              <a:t>Kan kommunikationen og relationen til klienterne forbedres? </a:t>
            </a:r>
          </a:p>
          <a:p>
            <a:pPr lvl="0"/>
            <a:r>
              <a:rPr lang="da-DK" dirty="0"/>
              <a:t>Har personalet fælles regler og fælles aftaler vedrørende </a:t>
            </a:r>
            <a:r>
              <a:rPr lang="da-DK" dirty="0" smtClean="0"/>
              <a:t>klienterne, </a:t>
            </a:r>
            <a:r>
              <a:rPr lang="da-DK" dirty="0"/>
              <a:t>og overholdes disse aftaler?</a:t>
            </a:r>
          </a:p>
          <a:p>
            <a:pPr lvl="0"/>
            <a:r>
              <a:rPr lang="da-DK" dirty="0"/>
              <a:t>Hvordan kan områderne forbedres </a:t>
            </a:r>
            <a:r>
              <a:rPr lang="da-DK" dirty="0" err="1"/>
              <a:t>mhp</a:t>
            </a:r>
            <a:r>
              <a:rPr lang="da-DK" dirty="0"/>
              <a:t>. at forbedre voldsforebyggelsen?</a:t>
            </a:r>
          </a:p>
        </p:txBody>
      </p:sp>
      <p:sp>
        <p:nvSpPr>
          <p:cNvPr id="3" name="Pladsholder til dato 2"/>
          <p:cNvSpPr>
            <a:spLocks noGrp="1"/>
          </p:cNvSpPr>
          <p:nvPr>
            <p:ph type="dt" sz="half" idx="10"/>
          </p:nvPr>
        </p:nvSpPr>
        <p:spPr/>
        <p:txBody>
          <a:bodyPr/>
          <a:lstStyle/>
          <a:p>
            <a:endParaRPr lang="da-DK" dirty="0"/>
          </a:p>
        </p:txBody>
      </p:sp>
      <p:sp>
        <p:nvSpPr>
          <p:cNvPr id="6" name="Titel 5"/>
          <p:cNvSpPr>
            <a:spLocks noGrp="1"/>
          </p:cNvSpPr>
          <p:nvPr>
            <p:ph type="title"/>
          </p:nvPr>
        </p:nvSpPr>
        <p:spPr/>
        <p:txBody>
          <a:bodyPr/>
          <a:lstStyle/>
          <a:p>
            <a:r>
              <a:rPr lang="da-DK" dirty="0" smtClean="0"/>
              <a:t>Introduktion til gruppearbejde 5/7</a:t>
            </a:r>
            <a:endParaRPr lang="da-DK" dirty="0"/>
          </a:p>
        </p:txBody>
      </p:sp>
      <p:sp>
        <p:nvSpPr>
          <p:cNvPr id="7" name="Undertitel 6"/>
          <p:cNvSpPr>
            <a:spLocks noGrp="1"/>
          </p:cNvSpPr>
          <p:nvPr>
            <p:ph type="subTitle" idx="13"/>
          </p:nvPr>
        </p:nvSpPr>
        <p:spPr/>
        <p:txBody>
          <a:bodyPr/>
          <a:lstStyle/>
          <a:p>
            <a:r>
              <a:rPr lang="da-DK" sz="1600" dirty="0" smtClean="0"/>
              <a:t>Introduktion til emner, som skal fordeles mellem grupper</a:t>
            </a:r>
            <a:endParaRPr lang="da-DK" sz="1600" dirty="0"/>
          </a:p>
        </p:txBody>
      </p:sp>
      <p:sp>
        <p:nvSpPr>
          <p:cNvPr id="9" name="Titel 5"/>
          <p:cNvSpPr txBox="1">
            <a:spLocks/>
          </p:cNvSpPr>
          <p:nvPr/>
        </p:nvSpPr>
        <p:spPr>
          <a:xfrm>
            <a:off x="430496" y="2046288"/>
            <a:ext cx="11332879" cy="352456"/>
          </a:xfrm>
          <a:prstGeom prst="rect">
            <a:avLst/>
          </a:prstGeom>
        </p:spPr>
        <p:txBody>
          <a:bodyPr vert="horz" lIns="0" tIns="0" rIns="0" bIns="0" rtlCol="0" anchor="t" anchorCtr="0">
            <a:noAutofit/>
          </a:bodyPr>
          <a:lstStyle>
            <a:lvl1pPr algn="l" defTabSz="914400" rtl="0" eaLnBrk="1" latinLnBrk="0" hangingPunct="1">
              <a:lnSpc>
                <a:spcPct val="104000"/>
              </a:lnSpc>
              <a:spcBef>
                <a:spcPct val="0"/>
              </a:spcBef>
              <a:buNone/>
              <a:defRPr sz="24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pPr lvl="0"/>
            <a:r>
              <a:rPr lang="da-DK" sz="2000" dirty="0" smtClean="0">
                <a:solidFill>
                  <a:schemeClr val="accent3"/>
                </a:solidFill>
              </a:rPr>
              <a:t>Kommunikation og </a:t>
            </a:r>
            <a:r>
              <a:rPr lang="da-DK" sz="2000" dirty="0" err="1" smtClean="0">
                <a:solidFill>
                  <a:schemeClr val="accent3"/>
                </a:solidFill>
              </a:rPr>
              <a:t>relationsarbejde</a:t>
            </a:r>
            <a:r>
              <a:rPr lang="da-DK" sz="2000" dirty="0" smtClean="0">
                <a:solidFill>
                  <a:schemeClr val="accent3"/>
                </a:solidFill>
              </a:rPr>
              <a:t> med klienterne</a:t>
            </a:r>
            <a:endParaRPr lang="da-DK" sz="2000" dirty="0">
              <a:solidFill>
                <a:schemeClr val="accent3"/>
              </a:solidFill>
            </a:endParaRPr>
          </a:p>
        </p:txBody>
      </p:sp>
      <p:sp>
        <p:nvSpPr>
          <p:cNvPr id="10" name="Pladsholder til sidefod 3"/>
          <p:cNvSpPr>
            <a:spLocks noGrp="1"/>
          </p:cNvSpPr>
          <p:nvPr>
            <p:ph type="ftr" sz="quarter" idx="11"/>
          </p:nvPr>
        </p:nvSpPr>
        <p:spPr>
          <a:xfrm>
            <a:off x="9205279" y="6321067"/>
            <a:ext cx="2559600" cy="180000"/>
          </a:xfrm>
        </p:spPr>
        <p:txBody>
          <a:bodyPr/>
          <a:lstStyle/>
          <a:p>
            <a:r>
              <a:rPr lang="da-DK" noProof="0" dirty="0" smtClean="0"/>
              <a:t>Integreret Voldsforebyggelse</a:t>
            </a:r>
            <a:endParaRPr lang="da-DK" noProof="0" dirty="0"/>
          </a:p>
        </p:txBody>
      </p:sp>
      <p:pic>
        <p:nvPicPr>
          <p:cNvPr id="11" name="Billede 1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51517" y="6050999"/>
            <a:ext cx="952410" cy="462248"/>
          </a:xfrm>
          <a:prstGeom prst="rect">
            <a:avLst/>
          </a:prstGeom>
        </p:spPr>
      </p:pic>
    </p:spTree>
    <p:extLst>
      <p:ext uri="{BB962C8B-B14F-4D97-AF65-F5344CB8AC3E}">
        <p14:creationId xmlns:p14="http://schemas.microsoft.com/office/powerpoint/2010/main" val="1319891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a:xfrm>
            <a:off x="427121" y="2644823"/>
            <a:ext cx="8748000" cy="3761995"/>
          </a:xfrm>
        </p:spPr>
        <p:txBody>
          <a:bodyPr/>
          <a:lstStyle/>
          <a:p>
            <a:pPr lvl="0"/>
            <a:r>
              <a:rPr lang="da-DK" dirty="0"/>
              <a:t>Er der behov og mulighed for anden organisering af arbejdet eller en anden personalesammensætning? </a:t>
            </a:r>
          </a:p>
          <a:p>
            <a:pPr lvl="0"/>
            <a:r>
              <a:rPr lang="da-DK" dirty="0"/>
              <a:t>Hvordan kan områderne forbedres </a:t>
            </a:r>
            <a:r>
              <a:rPr lang="da-DK" dirty="0" err="1"/>
              <a:t>mhp</a:t>
            </a:r>
            <a:r>
              <a:rPr lang="da-DK" dirty="0"/>
              <a:t>. at forbedre voldsforebyggelsen?</a:t>
            </a:r>
          </a:p>
        </p:txBody>
      </p:sp>
      <p:sp>
        <p:nvSpPr>
          <p:cNvPr id="3" name="Pladsholder til dato 2"/>
          <p:cNvSpPr>
            <a:spLocks noGrp="1"/>
          </p:cNvSpPr>
          <p:nvPr>
            <p:ph type="dt" sz="half" idx="10"/>
          </p:nvPr>
        </p:nvSpPr>
        <p:spPr/>
        <p:txBody>
          <a:bodyPr/>
          <a:lstStyle/>
          <a:p>
            <a:endParaRPr lang="da-DK" dirty="0"/>
          </a:p>
        </p:txBody>
      </p:sp>
      <p:sp>
        <p:nvSpPr>
          <p:cNvPr id="6" name="Titel 5"/>
          <p:cNvSpPr>
            <a:spLocks noGrp="1"/>
          </p:cNvSpPr>
          <p:nvPr>
            <p:ph type="title"/>
          </p:nvPr>
        </p:nvSpPr>
        <p:spPr/>
        <p:txBody>
          <a:bodyPr/>
          <a:lstStyle/>
          <a:p>
            <a:r>
              <a:rPr lang="da-DK" dirty="0" smtClean="0"/>
              <a:t>Introduktion til gruppearbejde 6/7</a:t>
            </a:r>
            <a:endParaRPr lang="da-DK" dirty="0"/>
          </a:p>
        </p:txBody>
      </p:sp>
      <p:sp>
        <p:nvSpPr>
          <p:cNvPr id="7" name="Undertitel 6"/>
          <p:cNvSpPr>
            <a:spLocks noGrp="1"/>
          </p:cNvSpPr>
          <p:nvPr>
            <p:ph type="subTitle" idx="13"/>
          </p:nvPr>
        </p:nvSpPr>
        <p:spPr/>
        <p:txBody>
          <a:bodyPr/>
          <a:lstStyle/>
          <a:p>
            <a:r>
              <a:rPr lang="da-DK" sz="1600" dirty="0" smtClean="0"/>
              <a:t>Introduktion til emner, som skal fordeles mellem grupper</a:t>
            </a:r>
            <a:endParaRPr lang="da-DK" sz="1600" dirty="0"/>
          </a:p>
        </p:txBody>
      </p:sp>
      <p:sp>
        <p:nvSpPr>
          <p:cNvPr id="9" name="Titel 5"/>
          <p:cNvSpPr txBox="1">
            <a:spLocks/>
          </p:cNvSpPr>
          <p:nvPr/>
        </p:nvSpPr>
        <p:spPr>
          <a:xfrm>
            <a:off x="430496" y="2046288"/>
            <a:ext cx="11332879" cy="352456"/>
          </a:xfrm>
          <a:prstGeom prst="rect">
            <a:avLst/>
          </a:prstGeom>
        </p:spPr>
        <p:txBody>
          <a:bodyPr vert="horz" lIns="0" tIns="0" rIns="0" bIns="0" rtlCol="0" anchor="t" anchorCtr="0">
            <a:noAutofit/>
          </a:bodyPr>
          <a:lstStyle>
            <a:lvl1pPr algn="l" defTabSz="914400" rtl="0" eaLnBrk="1" latinLnBrk="0" hangingPunct="1">
              <a:lnSpc>
                <a:spcPct val="104000"/>
              </a:lnSpc>
              <a:spcBef>
                <a:spcPct val="0"/>
              </a:spcBef>
              <a:buNone/>
              <a:defRPr sz="24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pPr lvl="0"/>
            <a:r>
              <a:rPr lang="da-DK" sz="2000" dirty="0" smtClean="0">
                <a:solidFill>
                  <a:schemeClr val="accent3"/>
                </a:solidFill>
              </a:rPr>
              <a:t>Arbejdets organisering, personalesammensætning og bemanding</a:t>
            </a:r>
            <a:endParaRPr lang="da-DK" sz="2000" dirty="0">
              <a:solidFill>
                <a:schemeClr val="accent3"/>
              </a:solidFill>
            </a:endParaRPr>
          </a:p>
        </p:txBody>
      </p:sp>
      <p:sp>
        <p:nvSpPr>
          <p:cNvPr id="10" name="Pladsholder til sidefod 3"/>
          <p:cNvSpPr>
            <a:spLocks noGrp="1"/>
          </p:cNvSpPr>
          <p:nvPr>
            <p:ph type="ftr" sz="quarter" idx="11"/>
          </p:nvPr>
        </p:nvSpPr>
        <p:spPr>
          <a:xfrm>
            <a:off x="9205279" y="6321067"/>
            <a:ext cx="2559600" cy="180000"/>
          </a:xfrm>
        </p:spPr>
        <p:txBody>
          <a:bodyPr/>
          <a:lstStyle/>
          <a:p>
            <a:r>
              <a:rPr lang="da-DK" noProof="0" dirty="0" smtClean="0"/>
              <a:t>Integreret Voldsforebyggelse</a:t>
            </a:r>
            <a:endParaRPr lang="da-DK" noProof="0" dirty="0"/>
          </a:p>
        </p:txBody>
      </p:sp>
      <p:pic>
        <p:nvPicPr>
          <p:cNvPr id="11" name="Billede 1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51517" y="6050999"/>
            <a:ext cx="952410" cy="462248"/>
          </a:xfrm>
          <a:prstGeom prst="rect">
            <a:avLst/>
          </a:prstGeom>
        </p:spPr>
      </p:pic>
    </p:spTree>
    <p:extLst>
      <p:ext uri="{BB962C8B-B14F-4D97-AF65-F5344CB8AC3E}">
        <p14:creationId xmlns:p14="http://schemas.microsoft.com/office/powerpoint/2010/main" val="30046285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endParaRPr lang="da-DK" dirty="0"/>
          </a:p>
        </p:txBody>
      </p:sp>
      <p:sp>
        <p:nvSpPr>
          <p:cNvPr id="6" name="Titel 5"/>
          <p:cNvSpPr>
            <a:spLocks noGrp="1"/>
          </p:cNvSpPr>
          <p:nvPr>
            <p:ph type="title"/>
          </p:nvPr>
        </p:nvSpPr>
        <p:spPr/>
        <p:txBody>
          <a:bodyPr/>
          <a:lstStyle/>
          <a:p>
            <a:r>
              <a:rPr lang="da-DK" dirty="0" smtClean="0"/>
              <a:t>Introduktion til gruppearbejde 7/7</a:t>
            </a:r>
            <a:endParaRPr lang="da-DK" dirty="0"/>
          </a:p>
        </p:txBody>
      </p:sp>
      <p:sp>
        <p:nvSpPr>
          <p:cNvPr id="7" name="Undertitel 6"/>
          <p:cNvSpPr>
            <a:spLocks noGrp="1"/>
          </p:cNvSpPr>
          <p:nvPr>
            <p:ph type="subTitle" idx="13"/>
          </p:nvPr>
        </p:nvSpPr>
        <p:spPr/>
        <p:txBody>
          <a:bodyPr/>
          <a:lstStyle/>
          <a:p>
            <a:r>
              <a:rPr lang="da-DK" sz="1600" dirty="0" smtClean="0"/>
              <a:t>Fordel de 5 emner mellem grupperne. Nogle grupper kan arbejde med det samme emne.</a:t>
            </a:r>
            <a:endParaRPr lang="da-DK" sz="1600" dirty="0"/>
          </a:p>
        </p:txBody>
      </p:sp>
      <p:sp>
        <p:nvSpPr>
          <p:cNvPr id="10" name="Pladsholder til sidefod 3"/>
          <p:cNvSpPr>
            <a:spLocks noGrp="1"/>
          </p:cNvSpPr>
          <p:nvPr>
            <p:ph type="ftr" sz="quarter" idx="11"/>
          </p:nvPr>
        </p:nvSpPr>
        <p:spPr>
          <a:xfrm>
            <a:off x="9205279" y="6321067"/>
            <a:ext cx="2559600" cy="180000"/>
          </a:xfrm>
        </p:spPr>
        <p:txBody>
          <a:bodyPr/>
          <a:lstStyle/>
          <a:p>
            <a:r>
              <a:rPr lang="da-DK" noProof="0" dirty="0" smtClean="0"/>
              <a:t>Integreret Voldsforebyggelse</a:t>
            </a:r>
            <a:endParaRPr lang="da-DK" noProof="0" dirty="0"/>
          </a:p>
        </p:txBody>
      </p:sp>
      <p:pic>
        <p:nvPicPr>
          <p:cNvPr id="11" name="Billede 1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51517" y="6050999"/>
            <a:ext cx="952410" cy="462248"/>
          </a:xfrm>
          <a:prstGeom prst="rect">
            <a:avLst/>
          </a:prstGeom>
        </p:spPr>
      </p:pic>
      <p:graphicFrame>
        <p:nvGraphicFramePr>
          <p:cNvPr id="8" name="Diagram 7"/>
          <p:cNvGraphicFramePr/>
          <p:nvPr>
            <p:extLst>
              <p:ext uri="{D42A27DB-BD31-4B8C-83A1-F6EECF244321}">
                <p14:modId xmlns:p14="http://schemas.microsoft.com/office/powerpoint/2010/main" val="839690999"/>
              </p:ext>
            </p:extLst>
          </p:nvPr>
        </p:nvGraphicFramePr>
        <p:xfrm>
          <a:off x="430213" y="2046288"/>
          <a:ext cx="7376477" cy="28228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Pladsholder til indhold 1"/>
          <p:cNvSpPr>
            <a:spLocks noGrp="1"/>
          </p:cNvSpPr>
          <p:nvPr>
            <p:ph idx="1"/>
          </p:nvPr>
        </p:nvSpPr>
        <p:spPr>
          <a:xfrm>
            <a:off x="427121" y="5326380"/>
            <a:ext cx="8748000" cy="593157"/>
          </a:xfrm>
        </p:spPr>
        <p:txBody>
          <a:bodyPr/>
          <a:lstStyle/>
          <a:p>
            <a:r>
              <a:rPr lang="da-DK" dirty="0" smtClean="0">
                <a:latin typeface="Segoe UI" panose="020B0502040204020203" pitchFamily="34" charset="0"/>
              </a:rPr>
              <a:t>Diskutér </a:t>
            </a:r>
            <a:r>
              <a:rPr lang="da-DK" dirty="0">
                <a:latin typeface="Segoe UI" panose="020B0502040204020203" pitchFamily="34" charset="0"/>
              </a:rPr>
              <a:t>i grupperne: </a:t>
            </a:r>
            <a:r>
              <a:rPr lang="da-DK" dirty="0" smtClean="0">
                <a:latin typeface="Segoe UI" panose="020B0502040204020203" pitchFamily="34" charset="0"/>
              </a:rPr>
              <a:t/>
            </a:r>
            <a:br>
              <a:rPr lang="da-DK" dirty="0" smtClean="0">
                <a:latin typeface="Segoe UI" panose="020B0502040204020203" pitchFamily="34" charset="0"/>
              </a:rPr>
            </a:br>
            <a:r>
              <a:rPr lang="da-DK" dirty="0" smtClean="0">
                <a:latin typeface="Segoe UI" panose="020B0502040204020203" pitchFamily="34" charset="0"/>
              </a:rPr>
              <a:t>Er </a:t>
            </a:r>
            <a:r>
              <a:rPr lang="da-DK" dirty="0">
                <a:latin typeface="Segoe UI" panose="020B0502040204020203" pitchFamily="34" charset="0"/>
              </a:rPr>
              <a:t>der udfordringer med emnet på jeres arbejdsplads? Hvad er der af løsningsforslag?</a:t>
            </a:r>
            <a:endParaRPr lang="da-DK" dirty="0">
              <a:latin typeface="Arial" panose="020B0604020202020204" pitchFamily="34" charset="0"/>
            </a:endParaRPr>
          </a:p>
        </p:txBody>
      </p:sp>
    </p:spTree>
    <p:extLst>
      <p:ext uri="{BB962C8B-B14F-4D97-AF65-F5344CB8AC3E}">
        <p14:creationId xmlns:p14="http://schemas.microsoft.com/office/powerpoint/2010/main" val="2924431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endParaRPr lang="da-DK" dirty="0"/>
          </a:p>
        </p:txBody>
      </p:sp>
      <p:sp>
        <p:nvSpPr>
          <p:cNvPr id="4" name="Pladsholder til sidefod 3"/>
          <p:cNvSpPr>
            <a:spLocks noGrp="1"/>
          </p:cNvSpPr>
          <p:nvPr>
            <p:ph type="ftr" sz="quarter" idx="11"/>
          </p:nvPr>
        </p:nvSpPr>
        <p:spPr/>
        <p:txBody>
          <a:bodyPr/>
          <a:lstStyle/>
          <a:p>
            <a:r>
              <a:rPr lang="da-DK" smtClean="0"/>
              <a:t>Præsentationstitel</a:t>
            </a:r>
            <a:endParaRPr lang="da-DK" dirty="0"/>
          </a:p>
        </p:txBody>
      </p:sp>
      <p:sp>
        <p:nvSpPr>
          <p:cNvPr id="5" name="Pladsholder til slidenummer 4"/>
          <p:cNvSpPr>
            <a:spLocks noGrp="1"/>
          </p:cNvSpPr>
          <p:nvPr>
            <p:ph type="sldNum" sz="quarter" idx="12"/>
          </p:nvPr>
        </p:nvSpPr>
        <p:spPr/>
        <p:txBody>
          <a:bodyPr/>
          <a:lstStyle/>
          <a:p>
            <a:fld id="{24C8C45C-947F-4981-8B3F-4F32E973C901}" type="slidenum">
              <a:rPr lang="da-DK" smtClean="0"/>
              <a:pPr/>
              <a:t>9</a:t>
            </a:fld>
            <a:endParaRPr lang="da-DK" dirty="0"/>
          </a:p>
        </p:txBody>
      </p:sp>
      <p:sp>
        <p:nvSpPr>
          <p:cNvPr id="6" name="Pladsholder til tekst 5"/>
          <p:cNvSpPr>
            <a:spLocks noGrp="1"/>
          </p:cNvSpPr>
          <p:nvPr>
            <p:ph type="body" sz="quarter" idx="13"/>
          </p:nvPr>
        </p:nvSpPr>
        <p:spPr/>
        <p:txBody>
          <a:bodyPr/>
          <a:lstStyle/>
          <a:p>
            <a:endParaRPr lang="da-DK"/>
          </a:p>
        </p:txBody>
      </p:sp>
      <p:sp>
        <p:nvSpPr>
          <p:cNvPr id="7" name="Pladsholder til tekst 6"/>
          <p:cNvSpPr>
            <a:spLocks noGrp="1"/>
          </p:cNvSpPr>
          <p:nvPr>
            <p:ph type="body" sz="quarter" idx="14"/>
          </p:nvPr>
        </p:nvSpPr>
        <p:spPr/>
        <p:txBody>
          <a:bodyPr/>
          <a:lstStyle/>
          <a:p>
            <a:endParaRPr lang="da-DK"/>
          </a:p>
        </p:txBody>
      </p:sp>
      <p:sp>
        <p:nvSpPr>
          <p:cNvPr id="8" name="Pladsholder til tekst 7"/>
          <p:cNvSpPr>
            <a:spLocks noGrp="1"/>
          </p:cNvSpPr>
          <p:nvPr>
            <p:ph type="body" sz="quarter" idx="15"/>
          </p:nvPr>
        </p:nvSpPr>
        <p:spPr/>
        <p:txBody>
          <a:bodyPr/>
          <a:lstStyle/>
          <a:p>
            <a:endParaRPr lang="da-DK"/>
          </a:p>
        </p:txBody>
      </p:sp>
      <p:sp>
        <p:nvSpPr>
          <p:cNvPr id="9" name="Pladsholder til tekst 8"/>
          <p:cNvSpPr>
            <a:spLocks noGrp="1"/>
          </p:cNvSpPr>
          <p:nvPr>
            <p:ph type="body" sz="quarter" idx="16"/>
          </p:nvPr>
        </p:nvSpPr>
        <p:spPr/>
        <p:txBody>
          <a:bodyPr/>
          <a:lstStyle/>
          <a:p>
            <a:endParaRPr lang="da-DK"/>
          </a:p>
        </p:txBody>
      </p:sp>
      <p:sp>
        <p:nvSpPr>
          <p:cNvPr id="10" name="Pladsholder til indhold 1"/>
          <p:cNvSpPr txBox="1">
            <a:spLocks/>
          </p:cNvSpPr>
          <p:nvPr/>
        </p:nvSpPr>
        <p:spPr>
          <a:xfrm>
            <a:off x="427038" y="2046288"/>
            <a:ext cx="4849637" cy="3761995"/>
          </a:xfrm>
          <a:prstGeom prst="rect">
            <a:avLst/>
          </a:prstGeom>
        </p:spPr>
        <p:txBody>
          <a:bodyPr/>
          <a:lstStyle>
            <a:lvl1pPr marL="216000" indent="-216000" algn="l" defTabSz="914400" rtl="0" eaLnBrk="1" latinLnBrk="0" hangingPunct="1">
              <a:lnSpc>
                <a:spcPct val="104000"/>
              </a:lnSpc>
              <a:spcBef>
                <a:spcPts val="600"/>
              </a:spcBef>
              <a:spcAft>
                <a:spcPts val="300"/>
              </a:spcAft>
              <a:buClr>
                <a:schemeClr val="accent3"/>
              </a:buClr>
              <a:buFont typeface="Verdana" panose="020B060403050404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432000" indent="-216000" algn="l" defTabSz="914400" rtl="0" eaLnBrk="1" latinLnBrk="0" hangingPunct="1">
              <a:lnSpc>
                <a:spcPct val="104000"/>
              </a:lnSpc>
              <a:spcBef>
                <a:spcPts val="0"/>
              </a:spcBef>
              <a:spcAft>
                <a:spcPts val="300"/>
              </a:spcAft>
              <a:buClr>
                <a:schemeClr val="accent3"/>
              </a:buClr>
              <a:buFont typeface="Verdana" panose="020B060403050404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0" indent="0" algn="l" defTabSz="914400" rtl="0" eaLnBrk="1" latinLnBrk="0" hangingPunct="1">
              <a:lnSpc>
                <a:spcPct val="100000"/>
              </a:lnSpc>
              <a:spcBef>
                <a:spcPts val="0"/>
              </a:spcBef>
              <a:spcAft>
                <a:spcPts val="600"/>
              </a:spcAft>
              <a:buFont typeface="Calibri" panose="020F050202020403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0" indent="0" algn="l" defTabSz="914400" rtl="0" eaLnBrk="1" latinLnBrk="0" hangingPunct="1">
              <a:lnSpc>
                <a:spcPct val="104000"/>
              </a:lnSpc>
              <a:spcBef>
                <a:spcPts val="600"/>
              </a:spcBef>
              <a:spcAft>
                <a:spcPts val="0"/>
              </a:spcAft>
              <a:buFont typeface="Calibri" panose="020F0502020204030204" pitchFamily="34" charset="0"/>
              <a:buChar char="​"/>
              <a:defRPr sz="16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0" indent="0" algn="l" defTabSz="914400" rtl="0" eaLnBrk="1" latinLnBrk="0" hangingPunct="1">
              <a:lnSpc>
                <a:spcPct val="100000"/>
              </a:lnSpc>
              <a:spcBef>
                <a:spcPts val="600"/>
              </a:spcBef>
              <a:spcAft>
                <a:spcPts val="0"/>
              </a:spcAft>
              <a:buFont typeface="Calibri" panose="020F0502020204030204" pitchFamily="34" charset="0"/>
              <a:buChar char="​"/>
              <a:defRPr sz="24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0" indent="0" algn="l" defTabSz="914400" rtl="0" eaLnBrk="1" latinLnBrk="0" hangingPunct="1">
              <a:lnSpc>
                <a:spcPct val="100000"/>
              </a:lnSpc>
              <a:spcBef>
                <a:spcPts val="0"/>
              </a:spcBef>
              <a:buFont typeface="Calibri" panose="020F0502020204030204" pitchFamily="34" charset="0"/>
              <a:buChar char="​"/>
              <a:defRPr sz="46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6pPr>
            <a:lvl7pPr marL="0" indent="0" algn="l" defTabSz="914400" rtl="0" eaLnBrk="1" latinLnBrk="0" hangingPunct="1">
              <a:lnSpc>
                <a:spcPct val="100000"/>
              </a:lnSpc>
              <a:spcBef>
                <a:spcPts val="0"/>
              </a:spcBef>
              <a:buFont typeface="Calibri" panose="020F0502020204030204" pitchFamily="34" charset="0"/>
              <a:buChar char="​"/>
              <a:defRPr sz="10000" b="1"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lvl7pPr>
            <a:lvl8pPr marL="0" indent="0" algn="l" defTabSz="914400" rtl="0" eaLnBrk="1" latinLnBrk="0" hangingPunct="1">
              <a:lnSpc>
                <a:spcPct val="100000"/>
              </a:lnSpc>
              <a:spcBef>
                <a:spcPts val="0"/>
              </a:spcBef>
              <a:spcAft>
                <a:spcPts val="300"/>
              </a:spcAft>
              <a:buFont typeface="Calibri" panose="020F0502020204030204" pitchFamily="34" charset="0"/>
              <a:buChar char="​"/>
              <a:defRPr sz="950" kern="1200">
                <a:solidFill>
                  <a:srgbClr val="7C6E64"/>
                </a:solidFill>
                <a:latin typeface="Verdana" panose="020B0604030504040204" pitchFamily="34" charset="0"/>
                <a:ea typeface="Verdana" panose="020B0604030504040204" pitchFamily="34" charset="0"/>
                <a:cs typeface="Verdana" panose="020B0604030504040204" pitchFamily="34" charset="0"/>
              </a:defRPr>
            </a:lvl8pPr>
            <a:lvl9pPr marL="0" indent="0" algn="l" defTabSz="914400" rtl="0" eaLnBrk="1" latinLnBrk="0" hangingPunct="1">
              <a:lnSpc>
                <a:spcPct val="100000"/>
              </a:lnSpc>
              <a:spcBef>
                <a:spcPts val="0"/>
              </a:spcBef>
              <a:spcAft>
                <a:spcPts val="300"/>
              </a:spcAft>
              <a:buFont typeface="Calibri" panose="020F0502020204030204" pitchFamily="34" charset="0"/>
              <a:buChar char="​"/>
              <a:defRPr sz="950" b="1" kern="1200" baseline="0">
                <a:solidFill>
                  <a:srgbClr val="7C6E64"/>
                </a:solidFill>
                <a:latin typeface="Verdana" panose="020B0604030504040204" pitchFamily="34" charset="0"/>
                <a:ea typeface="Verdana" panose="020B0604030504040204" pitchFamily="34" charset="0"/>
                <a:cs typeface="Verdana" panose="020B0604030504040204" pitchFamily="34" charset="0"/>
              </a:defRPr>
            </a:lvl9pPr>
          </a:lstStyle>
          <a:p>
            <a:pPr marL="0" indent="0">
              <a:lnSpc>
                <a:spcPct val="100000"/>
              </a:lnSpc>
              <a:buFont typeface="Verdana" panose="020B0604030504040204" pitchFamily="34" charset="0"/>
              <a:buNone/>
            </a:pPr>
            <a:r>
              <a:rPr lang="da-DK" sz="1050" b="1" dirty="0" smtClean="0">
                <a:solidFill>
                  <a:schemeClr val="bg1"/>
                </a:solidFill>
              </a:rPr>
              <a:t>Gruppearbejde gennemføres på medarbejderseminar i forbindelse med gennemførelse af interventionsindsatsen Integreret Voldsforebyggelse.</a:t>
            </a:r>
          </a:p>
          <a:p>
            <a:pPr marL="0" indent="0">
              <a:lnSpc>
                <a:spcPct val="100000"/>
              </a:lnSpc>
              <a:buFont typeface="Verdana" panose="020B0604030504040204" pitchFamily="34" charset="0"/>
              <a:buNone/>
            </a:pPr>
            <a:endParaRPr lang="da-DK" sz="1050" dirty="0" smtClean="0">
              <a:solidFill>
                <a:schemeClr val="bg1"/>
              </a:solidFill>
            </a:endParaRPr>
          </a:p>
          <a:p>
            <a:pPr marL="0" indent="0">
              <a:lnSpc>
                <a:spcPct val="100000"/>
              </a:lnSpc>
              <a:buFont typeface="Verdana" panose="020B0604030504040204" pitchFamily="34" charset="0"/>
              <a:buNone/>
            </a:pPr>
            <a:r>
              <a:rPr lang="da-DK" sz="1050" b="1" dirty="0" smtClean="0">
                <a:solidFill>
                  <a:schemeClr val="bg1"/>
                </a:solidFill>
              </a:rPr>
              <a:t>Se mere om gennemførelse af projektet i følgende dokumenterne:</a:t>
            </a:r>
          </a:p>
          <a:p>
            <a:pPr marL="0" indent="0">
              <a:lnSpc>
                <a:spcPct val="100000"/>
              </a:lnSpc>
              <a:buFont typeface="Verdana" panose="020B0604030504040204" pitchFamily="34" charset="0"/>
              <a:buNone/>
            </a:pPr>
            <a:endParaRPr lang="da-DK" sz="1050" b="1" dirty="0" smtClean="0">
              <a:solidFill>
                <a:schemeClr val="bg1"/>
              </a:solidFill>
            </a:endParaRPr>
          </a:p>
          <a:p>
            <a:pPr lvl="1">
              <a:lnSpc>
                <a:spcPct val="100000"/>
              </a:lnSpc>
              <a:buClr>
                <a:schemeClr val="accent1"/>
              </a:buClr>
            </a:pPr>
            <a:r>
              <a:rPr lang="da-DK" sz="1050" dirty="0" smtClean="0">
                <a:solidFill>
                  <a:schemeClr val="bg1"/>
                </a:solidFill>
              </a:rPr>
              <a:t>”Integreret Voldsforebyggelse. </a:t>
            </a:r>
            <a:br>
              <a:rPr lang="da-DK" sz="1050" dirty="0" smtClean="0">
                <a:solidFill>
                  <a:schemeClr val="bg1"/>
                </a:solidFill>
              </a:rPr>
            </a:br>
            <a:r>
              <a:rPr lang="da-DK" sz="1050" dirty="0" smtClean="0">
                <a:solidFill>
                  <a:schemeClr val="bg1"/>
                </a:solidFill>
              </a:rPr>
              <a:t>Et værktøj til forbedring af voldsforebyggelsen”</a:t>
            </a:r>
          </a:p>
          <a:p>
            <a:pPr lvl="1">
              <a:lnSpc>
                <a:spcPct val="100000"/>
              </a:lnSpc>
              <a:buClr>
                <a:schemeClr val="accent1"/>
              </a:buClr>
            </a:pPr>
            <a:endParaRPr lang="da-DK" sz="1050" dirty="0" smtClean="0">
              <a:solidFill>
                <a:schemeClr val="bg1"/>
              </a:solidFill>
            </a:endParaRPr>
          </a:p>
          <a:p>
            <a:pPr lvl="1">
              <a:lnSpc>
                <a:spcPct val="100000"/>
              </a:lnSpc>
              <a:buClr>
                <a:schemeClr val="accent1"/>
              </a:buClr>
            </a:pPr>
            <a:r>
              <a:rPr lang="da-DK" sz="1050" dirty="0" smtClean="0">
                <a:solidFill>
                  <a:schemeClr val="bg1"/>
                </a:solidFill>
              </a:rPr>
              <a:t>”Integreret Voldsforebyggelse.  </a:t>
            </a:r>
            <a:br>
              <a:rPr lang="da-DK" sz="1050" dirty="0" smtClean="0">
                <a:solidFill>
                  <a:schemeClr val="bg1"/>
                </a:solidFill>
              </a:rPr>
            </a:br>
            <a:r>
              <a:rPr lang="da-DK" sz="1050" dirty="0" smtClean="0">
                <a:solidFill>
                  <a:schemeClr val="bg1"/>
                </a:solidFill>
              </a:rPr>
              <a:t>Talepapir til medarbejderseminar”</a:t>
            </a:r>
          </a:p>
          <a:p>
            <a:pPr lvl="1">
              <a:lnSpc>
                <a:spcPct val="100000"/>
              </a:lnSpc>
            </a:pPr>
            <a:endParaRPr lang="da-DK" sz="1050" dirty="0" smtClean="0">
              <a:solidFill>
                <a:schemeClr val="bg1"/>
              </a:solidFill>
            </a:endParaRPr>
          </a:p>
          <a:p>
            <a:pPr marL="0" indent="0">
              <a:lnSpc>
                <a:spcPct val="100000"/>
              </a:lnSpc>
              <a:buFont typeface="Verdana" panose="020B0604030504040204" pitchFamily="34" charset="0"/>
              <a:buNone/>
            </a:pPr>
            <a:r>
              <a:rPr lang="da-DK" sz="1050" dirty="0" smtClean="0">
                <a:solidFill>
                  <a:schemeClr val="bg1"/>
                </a:solidFill>
              </a:rPr>
              <a:t>Integreret Voldsforebyggelse er udviklet og afprøvet af forskere fra Arbejdsmedicin, Regionshospitalet Herning og Det Nationale Forskningscenter for Arbejdsmiljø. </a:t>
            </a:r>
            <a:endParaRPr lang="da-DK" sz="1050" dirty="0">
              <a:solidFill>
                <a:schemeClr val="bg1"/>
              </a:solidFill>
            </a:endParaRPr>
          </a:p>
        </p:txBody>
      </p:sp>
      <p:sp>
        <p:nvSpPr>
          <p:cNvPr id="11" name="Titel 5"/>
          <p:cNvSpPr txBox="1">
            <a:spLocks/>
          </p:cNvSpPr>
          <p:nvPr/>
        </p:nvSpPr>
        <p:spPr>
          <a:xfrm>
            <a:off x="427121" y="617429"/>
            <a:ext cx="11332879" cy="352456"/>
          </a:xfrm>
          <a:prstGeom prst="rect">
            <a:avLst/>
          </a:prstGeom>
        </p:spPr>
        <p:txBody>
          <a:bodyPr vert="horz" lIns="0" tIns="0" rIns="0" bIns="0" rtlCol="0" anchor="ctr" anchorCtr="0">
            <a:noAutofit/>
          </a:bodyPr>
          <a:lstStyle>
            <a:lvl1pPr algn="ctr" defTabSz="914400" rtl="0" eaLnBrk="1" latinLnBrk="0" hangingPunct="1">
              <a:lnSpc>
                <a:spcPct val="100000"/>
              </a:lnSpc>
              <a:spcBef>
                <a:spcPct val="0"/>
              </a:spcBef>
              <a:buNone/>
              <a:defRPr sz="4000" b="1"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marL="0" indent="0" algn="l">
              <a:spcAft>
                <a:spcPts val="0"/>
              </a:spcAft>
              <a:buClrTx/>
              <a:buFontTx/>
            </a:pPr>
            <a:r>
              <a:rPr lang="da-DK" sz="2400" dirty="0" smtClean="0"/>
              <a:t>Andre relevante dokumenter</a:t>
            </a:r>
            <a:endParaRPr lang="da-DK" sz="2400" dirty="0"/>
          </a:p>
        </p:txBody>
      </p:sp>
      <p:sp>
        <p:nvSpPr>
          <p:cNvPr id="12" name="Pladsholder til sidefod 3"/>
          <p:cNvSpPr txBox="1">
            <a:spLocks/>
          </p:cNvSpPr>
          <p:nvPr/>
        </p:nvSpPr>
        <p:spPr>
          <a:xfrm>
            <a:off x="9205279" y="6321067"/>
            <a:ext cx="2559600" cy="180000"/>
          </a:xfrm>
          <a:prstGeom prst="rect">
            <a:avLst/>
          </a:prstGeom>
        </p:spPr>
        <p:txBody>
          <a:bodyPr vert="horz" lIns="0" tIns="0" rIns="0" bIns="0" rtlCol="0" anchor="b" anchorCtr="0"/>
          <a:lstStyle>
            <a:defPPr>
              <a:defRPr lang="en-US"/>
            </a:defPPr>
            <a:lvl1pPr marL="0" indent="0" algn="l" defTabSz="914400" rtl="0" eaLnBrk="1" latinLnBrk="0" hangingPunct="1">
              <a:lnSpc>
                <a:spcPct val="104000"/>
              </a:lnSpc>
              <a:spcBef>
                <a:spcPts val="0"/>
              </a:spcBef>
              <a:spcAft>
                <a:spcPts val="300"/>
              </a:spcAft>
              <a:buClr>
                <a:schemeClr val="accent3"/>
              </a:buClr>
              <a:buFont typeface="Verdana" panose="020B0604030504040204" pitchFamily="34" charset="0"/>
              <a:buNone/>
              <a:defRPr sz="100" b="1" kern="1200">
                <a:noFill/>
                <a:latin typeface="Verdana" panose="020B0604030504040204" pitchFamily="34" charset="0"/>
                <a:ea typeface="Verdana" panose="020B0604030504040204" pitchFamily="34" charset="0"/>
                <a:cs typeface="Verdana" panose="020B0604030504040204" pitchFamily="34" charset="0"/>
              </a:defRPr>
            </a:lvl1pPr>
            <a:lvl2pPr marL="432000" indent="-216000" algn="l" defTabSz="914400" rtl="0" eaLnBrk="1" latinLnBrk="0" hangingPunct="1">
              <a:lnSpc>
                <a:spcPct val="104000"/>
              </a:lnSpc>
              <a:spcBef>
                <a:spcPts val="0"/>
              </a:spcBef>
              <a:spcAft>
                <a:spcPts val="300"/>
              </a:spcAft>
              <a:buClr>
                <a:schemeClr val="accent3"/>
              </a:buClr>
              <a:buFont typeface="Verdana" panose="020B060403050404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0" indent="0" algn="l" defTabSz="914400" rtl="0" eaLnBrk="1" latinLnBrk="0" hangingPunct="1">
              <a:lnSpc>
                <a:spcPct val="100000"/>
              </a:lnSpc>
              <a:spcBef>
                <a:spcPts val="0"/>
              </a:spcBef>
              <a:spcAft>
                <a:spcPts val="600"/>
              </a:spcAft>
              <a:buFont typeface="Calibri" panose="020F050202020403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0" indent="0" algn="l" defTabSz="914400" rtl="0" eaLnBrk="1" latinLnBrk="0" hangingPunct="1">
              <a:lnSpc>
                <a:spcPct val="104000"/>
              </a:lnSpc>
              <a:spcBef>
                <a:spcPts val="600"/>
              </a:spcBef>
              <a:spcAft>
                <a:spcPts val="0"/>
              </a:spcAft>
              <a:buFont typeface="Calibri" panose="020F0502020204030204" pitchFamily="34" charset="0"/>
              <a:buChar char="​"/>
              <a:defRPr sz="16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0" indent="0" algn="l" defTabSz="914400" rtl="0" eaLnBrk="1" latinLnBrk="0" hangingPunct="1">
              <a:lnSpc>
                <a:spcPct val="100000"/>
              </a:lnSpc>
              <a:spcBef>
                <a:spcPts val="600"/>
              </a:spcBef>
              <a:spcAft>
                <a:spcPts val="0"/>
              </a:spcAft>
              <a:buFont typeface="Calibri" panose="020F0502020204030204" pitchFamily="34" charset="0"/>
              <a:buChar char="​"/>
              <a:defRPr sz="24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0" indent="0" algn="l" defTabSz="914400" rtl="0" eaLnBrk="1" latinLnBrk="0" hangingPunct="1">
              <a:lnSpc>
                <a:spcPct val="100000"/>
              </a:lnSpc>
              <a:spcBef>
                <a:spcPts val="0"/>
              </a:spcBef>
              <a:buFont typeface="Calibri" panose="020F0502020204030204" pitchFamily="34" charset="0"/>
              <a:buChar char="​"/>
              <a:defRPr sz="46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6pPr>
            <a:lvl7pPr marL="0" indent="0" algn="l" defTabSz="914400" rtl="0" eaLnBrk="1" latinLnBrk="0" hangingPunct="1">
              <a:lnSpc>
                <a:spcPct val="100000"/>
              </a:lnSpc>
              <a:spcBef>
                <a:spcPts val="0"/>
              </a:spcBef>
              <a:buFont typeface="Calibri" panose="020F0502020204030204" pitchFamily="34" charset="0"/>
              <a:buChar char="​"/>
              <a:defRPr sz="10000" b="1"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lvl7pPr>
            <a:lvl8pPr marL="0" indent="0" algn="l" defTabSz="914400" rtl="0" eaLnBrk="1" latinLnBrk="0" hangingPunct="1">
              <a:lnSpc>
                <a:spcPct val="100000"/>
              </a:lnSpc>
              <a:spcBef>
                <a:spcPts val="0"/>
              </a:spcBef>
              <a:spcAft>
                <a:spcPts val="300"/>
              </a:spcAft>
              <a:buFont typeface="Calibri" panose="020F0502020204030204" pitchFamily="34" charset="0"/>
              <a:buChar char="​"/>
              <a:defRPr sz="950" kern="1200">
                <a:solidFill>
                  <a:srgbClr val="7C6E64"/>
                </a:solidFill>
                <a:latin typeface="Verdana" panose="020B0604030504040204" pitchFamily="34" charset="0"/>
                <a:ea typeface="Verdana" panose="020B0604030504040204" pitchFamily="34" charset="0"/>
                <a:cs typeface="Verdana" panose="020B0604030504040204" pitchFamily="34" charset="0"/>
              </a:defRPr>
            </a:lvl8pPr>
            <a:lvl9pPr marL="0" indent="0" algn="l" defTabSz="914400" rtl="0" eaLnBrk="1" latinLnBrk="0" hangingPunct="1">
              <a:lnSpc>
                <a:spcPct val="100000"/>
              </a:lnSpc>
              <a:spcBef>
                <a:spcPts val="0"/>
              </a:spcBef>
              <a:spcAft>
                <a:spcPts val="300"/>
              </a:spcAft>
              <a:buFont typeface="Calibri" panose="020F0502020204030204" pitchFamily="34" charset="0"/>
              <a:buChar char="​"/>
              <a:defRPr sz="950" b="1" kern="1200" baseline="0">
                <a:solidFill>
                  <a:srgbClr val="7C6E64"/>
                </a:solidFill>
                <a:latin typeface="Verdana" panose="020B0604030504040204" pitchFamily="34" charset="0"/>
                <a:ea typeface="Verdana" panose="020B0604030504040204" pitchFamily="34" charset="0"/>
                <a:cs typeface="Verdana" panose="020B0604030504040204" pitchFamily="34" charset="0"/>
              </a:defRPr>
            </a:lvl9pPr>
          </a:lstStyle>
          <a:p>
            <a:r>
              <a:rPr lang="da-DK" smtClean="0"/>
              <a:t>Integreret Voldsforebyggelse</a:t>
            </a:r>
            <a:endParaRPr lang="da-DK" dirty="0"/>
          </a:p>
        </p:txBody>
      </p:sp>
      <p:pic>
        <p:nvPicPr>
          <p:cNvPr id="13" name="Billede 12"/>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846027" y="6050999"/>
            <a:ext cx="952410" cy="462248"/>
          </a:xfrm>
          <a:prstGeom prst="rect">
            <a:avLst/>
          </a:prstGeom>
        </p:spPr>
      </p:pic>
      <p:sp>
        <p:nvSpPr>
          <p:cNvPr id="14" name="Tekstfelt 13"/>
          <p:cNvSpPr txBox="1"/>
          <p:nvPr/>
        </p:nvSpPr>
        <p:spPr>
          <a:xfrm>
            <a:off x="6093560" y="2046288"/>
            <a:ext cx="5147688" cy="3595471"/>
          </a:xfrm>
          <a:prstGeom prst="rect">
            <a:avLst/>
          </a:prstGeom>
          <a:noFill/>
        </p:spPr>
        <p:txBody>
          <a:bodyPr wrap="square" lIns="0" tIns="0" rIns="0" bIns="0" rtlCol="0">
            <a:spAutoFit/>
          </a:bodyPr>
          <a:lstStyle/>
          <a:p>
            <a:pPr marL="0" indent="0">
              <a:lnSpc>
                <a:spcPct val="100000"/>
              </a:lnSpc>
              <a:buNone/>
            </a:pPr>
            <a:r>
              <a:rPr lang="da-DK" sz="1050" b="1" dirty="0">
                <a:solidFill>
                  <a:schemeClr val="bg1"/>
                </a:solidFill>
              </a:rPr>
              <a:t>For yderligere information om forskningsprojektet se</a:t>
            </a:r>
            <a:r>
              <a:rPr lang="da-DK" sz="1050" b="1" dirty="0" smtClean="0">
                <a:solidFill>
                  <a:schemeClr val="bg1"/>
                </a:solidFill>
              </a:rPr>
              <a:t>:</a:t>
            </a:r>
          </a:p>
          <a:p>
            <a:pPr marL="0" indent="0">
              <a:lnSpc>
                <a:spcPct val="100000"/>
              </a:lnSpc>
              <a:buNone/>
            </a:pPr>
            <a:endParaRPr lang="da-DK" sz="1050" b="1" dirty="0">
              <a:solidFill>
                <a:schemeClr val="bg1"/>
              </a:solidFill>
            </a:endParaRPr>
          </a:p>
          <a:p>
            <a:pPr lvl="1">
              <a:lnSpc>
                <a:spcPct val="100000"/>
              </a:lnSpc>
              <a:buClr>
                <a:schemeClr val="accent1"/>
              </a:buClr>
            </a:pPr>
            <a:r>
              <a:rPr lang="da-DK" sz="1050" dirty="0">
                <a:solidFill>
                  <a:schemeClr val="bg1"/>
                </a:solidFill>
              </a:rPr>
              <a:t>Hovedrapporten: Lars Peter </a:t>
            </a:r>
            <a:r>
              <a:rPr lang="da-DK" sz="1050" dirty="0" err="1">
                <a:solidFill>
                  <a:schemeClr val="bg1"/>
                </a:solidFill>
              </a:rPr>
              <a:t>Sønderbo</a:t>
            </a:r>
            <a:r>
              <a:rPr lang="da-DK" sz="1050" dirty="0">
                <a:solidFill>
                  <a:schemeClr val="bg1"/>
                </a:solidFill>
              </a:rPr>
              <a:t> Andersen, Dorte Raaby Andersen, Iben Louise Karlsen, Sofie Østergaard Jaspers og Birgit Aust.  Integreret Voldsforebyggelse. Et interventionsstudie til forebyggelse af vold og trusler i psykiatrien og Kriminalforsorgen. Det Nationale Forskningscenter for Arbejdsmiljø (NFA) og Arbejdsmedicin Regionshospitalet Herning, </a:t>
            </a:r>
            <a:r>
              <a:rPr lang="da-DK" sz="1050" dirty="0" smtClean="0">
                <a:solidFill>
                  <a:schemeClr val="bg1"/>
                </a:solidFill>
              </a:rPr>
              <a:t>2021</a:t>
            </a:r>
          </a:p>
          <a:p>
            <a:pPr lvl="1">
              <a:lnSpc>
                <a:spcPct val="100000"/>
              </a:lnSpc>
              <a:buClr>
                <a:schemeClr val="accent1"/>
              </a:buClr>
            </a:pPr>
            <a:endParaRPr lang="da-DK" sz="1050" dirty="0">
              <a:solidFill>
                <a:schemeClr val="bg1"/>
              </a:solidFill>
            </a:endParaRPr>
          </a:p>
          <a:p>
            <a:pPr lvl="1">
              <a:lnSpc>
                <a:spcPct val="100000"/>
              </a:lnSpc>
              <a:buClr>
                <a:schemeClr val="accent1"/>
              </a:buClr>
            </a:pPr>
            <a:r>
              <a:rPr lang="da-DK" sz="1050" dirty="0">
                <a:solidFill>
                  <a:schemeClr val="bg1"/>
                </a:solidFill>
              </a:rPr>
              <a:t>Minirapporten: Lars Peter </a:t>
            </a:r>
            <a:r>
              <a:rPr lang="da-DK" sz="1050" dirty="0" err="1">
                <a:solidFill>
                  <a:schemeClr val="bg1"/>
                </a:solidFill>
              </a:rPr>
              <a:t>Sønderbo</a:t>
            </a:r>
            <a:r>
              <a:rPr lang="da-DK" sz="1050" dirty="0">
                <a:solidFill>
                  <a:schemeClr val="bg1"/>
                </a:solidFill>
              </a:rPr>
              <a:t> Andersen, Dorte Raaby Andersen, Iben Louise Karlsen, Sofie Østergaard Jaspers og Birgit Aust. Integreret Voldsforebyggelse – minirapport. </a:t>
            </a:r>
            <a:r>
              <a:rPr lang="da-DK" sz="1050" dirty="0" smtClean="0">
                <a:solidFill>
                  <a:schemeClr val="bg1"/>
                </a:solidFill>
              </a:rPr>
              <a:t/>
            </a:r>
            <a:br>
              <a:rPr lang="da-DK" sz="1050" dirty="0" smtClean="0">
                <a:solidFill>
                  <a:schemeClr val="bg1"/>
                </a:solidFill>
              </a:rPr>
            </a:br>
            <a:r>
              <a:rPr lang="da-DK" sz="1050" dirty="0" smtClean="0">
                <a:solidFill>
                  <a:schemeClr val="bg1"/>
                </a:solidFill>
              </a:rPr>
              <a:t>Et </a:t>
            </a:r>
            <a:r>
              <a:rPr lang="da-DK" sz="1050" dirty="0">
                <a:solidFill>
                  <a:schemeClr val="bg1"/>
                </a:solidFill>
              </a:rPr>
              <a:t>interventionsstudie til forebyggelse af vold og trusler i Psykiatrien og Kriminalforsorgen. Det Nationale Forskningscenter for Arbejdsmiljø (NFA) og  Arbejdsmedicin Regionshospitalet Herning, </a:t>
            </a:r>
            <a:r>
              <a:rPr lang="da-DK" sz="1050" dirty="0" smtClean="0">
                <a:solidFill>
                  <a:schemeClr val="bg1"/>
                </a:solidFill>
              </a:rPr>
              <a:t>2021</a:t>
            </a:r>
          </a:p>
          <a:p>
            <a:pPr lvl="1">
              <a:lnSpc>
                <a:spcPct val="100000"/>
              </a:lnSpc>
              <a:buClr>
                <a:schemeClr val="accent1"/>
              </a:buClr>
            </a:pPr>
            <a:endParaRPr lang="da-DK" sz="1050" dirty="0">
              <a:solidFill>
                <a:schemeClr val="bg1"/>
              </a:solidFill>
            </a:endParaRPr>
          </a:p>
          <a:p>
            <a:pPr lvl="1">
              <a:lnSpc>
                <a:spcPct val="100000"/>
              </a:lnSpc>
              <a:buClr>
                <a:schemeClr val="accent1"/>
              </a:buClr>
            </a:pPr>
            <a:r>
              <a:rPr lang="da-DK" sz="1050" dirty="0">
                <a:solidFill>
                  <a:schemeClr val="bg1"/>
                </a:solidFill>
              </a:rPr>
              <a:t>Internetudgave for begge rapporter på nfa.dk og arbejdsmedicin.rm.dk</a:t>
            </a:r>
          </a:p>
          <a:p>
            <a:endParaRPr lang="da-DK" sz="1600" dirty="0">
              <a:solidFill>
                <a:schemeClr val="bg1"/>
              </a:solidFill>
            </a:endParaRPr>
          </a:p>
        </p:txBody>
      </p:sp>
    </p:spTree>
    <p:extLst>
      <p:ext uri="{BB962C8B-B14F-4D97-AF65-F5344CB8AC3E}">
        <p14:creationId xmlns:p14="http://schemas.microsoft.com/office/powerpoint/2010/main" val="404274336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APE_LOCKS" val="4"/>
</p:tagLst>
</file>

<file path=ppt/tags/tag10.xml><?xml version="1.0" encoding="utf-8"?>
<p:tagLst xmlns:a="http://schemas.openxmlformats.org/drawingml/2006/main" xmlns:r="http://schemas.openxmlformats.org/officeDocument/2006/relationships" xmlns:p="http://schemas.openxmlformats.org/presentationml/2006/main">
  <p:tag name="SHAPE_LOCKS" val="4"/>
</p:tagLst>
</file>

<file path=ppt/tags/tag2.xml><?xml version="1.0" encoding="utf-8"?>
<p:tagLst xmlns:a="http://schemas.openxmlformats.org/drawingml/2006/main" xmlns:r="http://schemas.openxmlformats.org/officeDocument/2006/relationships" xmlns:p="http://schemas.openxmlformats.org/presentationml/2006/main">
  <p:tag name="SHAPE_LOCKS" val="4"/>
</p:tagLst>
</file>

<file path=ppt/tags/tag3.xml><?xml version="1.0" encoding="utf-8"?>
<p:tagLst xmlns:a="http://schemas.openxmlformats.org/drawingml/2006/main" xmlns:r="http://schemas.openxmlformats.org/officeDocument/2006/relationships" xmlns:p="http://schemas.openxmlformats.org/presentationml/2006/main">
  <p:tag name="SHAPE_LOCKS" val="4"/>
</p:tagLst>
</file>

<file path=ppt/tags/tag4.xml><?xml version="1.0" encoding="utf-8"?>
<p:tagLst xmlns:a="http://schemas.openxmlformats.org/drawingml/2006/main" xmlns:r="http://schemas.openxmlformats.org/officeDocument/2006/relationships" xmlns:p="http://schemas.openxmlformats.org/presentationml/2006/main">
  <p:tag name="SHAPE_LOCKS" val="4"/>
</p:tagLst>
</file>

<file path=ppt/tags/tag5.xml><?xml version="1.0" encoding="utf-8"?>
<p:tagLst xmlns:a="http://schemas.openxmlformats.org/drawingml/2006/main" xmlns:r="http://schemas.openxmlformats.org/officeDocument/2006/relationships" xmlns:p="http://schemas.openxmlformats.org/presentationml/2006/main">
  <p:tag name="SHAPE_LOCKS" val="4"/>
</p:tagLst>
</file>

<file path=ppt/tags/tag6.xml><?xml version="1.0" encoding="utf-8"?>
<p:tagLst xmlns:a="http://schemas.openxmlformats.org/drawingml/2006/main" xmlns:r="http://schemas.openxmlformats.org/officeDocument/2006/relationships" xmlns:p="http://schemas.openxmlformats.org/presentationml/2006/main">
  <p:tag name="SHAPE_LOCKS" val="4"/>
</p:tagLst>
</file>

<file path=ppt/tags/tag7.xml><?xml version="1.0" encoding="utf-8"?>
<p:tagLst xmlns:a="http://schemas.openxmlformats.org/drawingml/2006/main" xmlns:r="http://schemas.openxmlformats.org/officeDocument/2006/relationships" xmlns:p="http://schemas.openxmlformats.org/presentationml/2006/main">
  <p:tag name="SHAPE_LOCKS" val="4"/>
</p:tagLst>
</file>

<file path=ppt/tags/tag8.xml><?xml version="1.0" encoding="utf-8"?>
<p:tagLst xmlns:a="http://schemas.openxmlformats.org/drawingml/2006/main" xmlns:r="http://schemas.openxmlformats.org/officeDocument/2006/relationships" xmlns:p="http://schemas.openxmlformats.org/presentationml/2006/main">
  <p:tag name="SHAPE_LOCKS" val="4"/>
</p:tagLst>
</file>

<file path=ppt/tags/tag9.xml><?xml version="1.0" encoding="utf-8"?>
<p:tagLst xmlns:a="http://schemas.openxmlformats.org/drawingml/2006/main" xmlns:r="http://schemas.openxmlformats.org/officeDocument/2006/relationships" xmlns:p="http://schemas.openxmlformats.org/presentationml/2006/main">
  <p:tag name="SHAPE_LOCKS" val="4"/>
</p:tagLst>
</file>

<file path=ppt/theme/theme1.xml><?xml version="1.0" encoding="utf-8"?>
<a:theme xmlns:a="http://schemas.openxmlformats.org/drawingml/2006/main" name="NFA skabelon DK">
  <a:themeElements>
    <a:clrScheme name="BM 2018">
      <a:dk1>
        <a:sysClr val="windowText" lastClr="000000"/>
      </a:dk1>
      <a:lt1>
        <a:sysClr val="window" lastClr="FFFFFF"/>
      </a:lt1>
      <a:dk2>
        <a:srgbClr val="003087"/>
      </a:dk2>
      <a:lt2>
        <a:srgbClr val="E7E6E6"/>
      </a:lt2>
      <a:accent1>
        <a:srgbClr val="003087"/>
      </a:accent1>
      <a:accent2>
        <a:srgbClr val="8098C3"/>
      </a:accent2>
      <a:accent3>
        <a:srgbClr val="C8102E"/>
      </a:accent3>
      <a:accent4>
        <a:srgbClr val="E48897"/>
      </a:accent4>
      <a:accent5>
        <a:srgbClr val="BBB7B2"/>
      </a:accent5>
      <a:accent6>
        <a:srgbClr val="80E3D8"/>
      </a:accent6>
      <a:hlink>
        <a:srgbClr val="003087"/>
      </a:hlink>
      <a:folHlink>
        <a:srgbClr val="8098C3"/>
      </a:folHlink>
    </a:clrScheme>
    <a:fontScheme name="Brugerdefineret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rtlCol="0" anchor="ctr"/>
      <a:lstStyle>
        <a:defPPr algn="ctr">
          <a:defRPr sz="2000" noProof="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a:defPPr>
      </a:lstStyle>
    </a:txDef>
  </a:objectDefaults>
  <a:extraClrSchemeLst/>
  <a:extLst>
    <a:ext uri="{05A4C25C-085E-4340-85A3-A5531E510DB2}">
      <thm15:themeFamily xmlns:thm15="http://schemas.microsoft.com/office/thememl/2012/main" name="NFA_PPskabelon_DK.potx" id="{7F79508A-4171-431E-9474-557389708F8D}" vid="{F602FDFA-2A88-49AE-984F-15F9DA31AA72}"/>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kabelondesign Arial">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kabelondesign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NFA_PPskabelon_DK</Template>
  <TotalTime>0</TotalTime>
  <Words>673</Words>
  <Application>Microsoft Office PowerPoint</Application>
  <PresentationFormat>Widescreen</PresentationFormat>
  <Paragraphs>74</Paragraphs>
  <Slides>9</Slides>
  <Notes>0</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9</vt:i4>
      </vt:variant>
    </vt:vector>
  </HeadingPairs>
  <TitlesOfParts>
    <vt:vector size="16" baseType="lpstr">
      <vt:lpstr>Arial</vt:lpstr>
      <vt:lpstr>Calibri</vt:lpstr>
      <vt:lpstr>Meiryo</vt:lpstr>
      <vt:lpstr>Segoe UI</vt:lpstr>
      <vt:lpstr>Times New Roman</vt:lpstr>
      <vt:lpstr>Verdana</vt:lpstr>
      <vt:lpstr>NFA skabelon DK</vt:lpstr>
      <vt:lpstr>Integreret Voldsforebyggelse</vt:lpstr>
      <vt:lpstr>Introduktion til gruppearbejde 1/7</vt:lpstr>
      <vt:lpstr>Introduktion til gruppearbejde 2/7</vt:lpstr>
      <vt:lpstr>Introduktion til gruppearbejde 3/7</vt:lpstr>
      <vt:lpstr>Introduktion til gruppearbejde 4/7</vt:lpstr>
      <vt:lpstr>Introduktion til gruppearbejde 5/7</vt:lpstr>
      <vt:lpstr>Introduktion til gruppearbejde 6/7</vt:lpstr>
      <vt:lpstr>Introduktion til gruppearbejde 7/7</vt:lpstr>
      <vt:lpstr>PowerPoint-præsentation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2021-06-08T12:21:38Z</dcterms:created>
  <dcterms:modified xsi:type="dcterms:W3CDTF">2021-06-16T11:53:05Z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ies>
</file>